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handoutMasterIdLst>
    <p:handoutMasterId r:id="rId14"/>
  </p:handoutMasterIdLst>
  <p:sldIdLst>
    <p:sldId id="276" r:id="rId2"/>
    <p:sldId id="260" r:id="rId3"/>
    <p:sldId id="275" r:id="rId4"/>
    <p:sldId id="269" r:id="rId5"/>
    <p:sldId id="272" r:id="rId6"/>
    <p:sldId id="359" r:id="rId7"/>
    <p:sldId id="360" r:id="rId8"/>
    <p:sldId id="357" r:id="rId9"/>
    <p:sldId id="361" r:id="rId10"/>
    <p:sldId id="362" r:id="rId11"/>
    <p:sldId id="358" r:id="rId1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1pPr>
    <a:lvl2pPr marL="0" marR="0" indent="3429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2pPr>
    <a:lvl3pPr marL="0" marR="0" indent="6858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3pPr>
    <a:lvl4pPr marL="0" marR="0" indent="10287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4pPr>
    <a:lvl5pPr marL="0" marR="0" indent="13716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5pPr>
    <a:lvl6pPr marL="0" marR="0" indent="17145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6pPr>
    <a:lvl7pPr marL="0" marR="0" indent="20574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7pPr>
    <a:lvl8pPr marL="0" marR="0" indent="24003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8pPr>
    <a:lvl9pPr marL="0" marR="0" indent="27432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jave" initials="M"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Inter UI Light"/>
          <a:ea typeface="Inter UI Light"/>
          <a:cs typeface="Inter UI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Inter UI Light"/>
          <a:ea typeface="Inter UI Light"/>
          <a:cs typeface="Inter UI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Inter UI Light"/>
          <a:ea typeface="Inter UI Light"/>
          <a:cs typeface="Inter UI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Inter UI Light"/>
          <a:ea typeface="Inter UI Light"/>
          <a:cs typeface="Inter UI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Inter UI Bold"/>
          <a:ea typeface="Inter UI Bold"/>
          <a:cs typeface="Inter UI Bold"/>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59" autoAdjust="0"/>
    <p:restoredTop sz="94569" autoAdjust="0"/>
  </p:normalViewPr>
  <p:slideViewPr>
    <p:cSldViewPr snapToGrid="0">
      <p:cViewPr varScale="1">
        <p:scale>
          <a:sx n="37" d="100"/>
          <a:sy n="37" d="100"/>
        </p:scale>
        <p:origin x="1128" y="43"/>
      </p:cViewPr>
      <p:guideLst/>
    </p:cSldViewPr>
  </p:slideViewPr>
  <p:outlineViewPr>
    <p:cViewPr>
      <p:scale>
        <a:sx n="33" d="100"/>
        <a:sy n="33" d="100"/>
      </p:scale>
      <p:origin x="0" y="-360"/>
    </p:cViewPr>
  </p:outlineViewPr>
  <p:notesTextViewPr>
    <p:cViewPr>
      <p:scale>
        <a:sx n="1" d="1"/>
        <a:sy n="1" d="1"/>
      </p:scale>
      <p:origin x="0" y="0"/>
    </p:cViewPr>
  </p:notesTextViewPr>
  <p:sorterViewPr>
    <p:cViewPr>
      <p:scale>
        <a:sx n="66" d="100"/>
        <a:sy n="66" d="100"/>
      </p:scale>
      <p:origin x="0" y="0"/>
    </p:cViewPr>
  </p:sorterViewPr>
  <p:notesViewPr>
    <p:cSldViewPr snapToGrid="0">
      <p:cViewPr>
        <p:scale>
          <a:sx n="66" d="100"/>
          <a:sy n="66" d="100"/>
        </p:scale>
        <p:origin x="1962" y="19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12-21T03:52:15.148" idx="4">
    <p:pos x="11016" y="406"/>
    <p:text>Overall course slide if instructor has a headshot
</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8-12-21T03:53:48.423" idx="1">
    <p:pos x="10840" y="726"/>
    <p:text>Lecture opener (for individual lectures) </p:text>
    <p:extLst>
      <p:ext uri="{C676402C-5697-4E1C-873F-D02D1690AC5C}">
        <p15:threadingInfo xmlns:p15="http://schemas.microsoft.com/office/powerpoint/2012/main" timeZoneBias="-4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8-12-21T03:53:23.945" idx="3">
    <p:pos x="11336" y="454"/>
    <p:text>Slide showing chapter breakdown of course
ACG Content Management: Instructors use with caution as this slide will need to be updated if you change the order of lessons or remove or introduce new lessons.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B450FCF-DC47-4CD3-8FF3-76F8BD8063FE}" type="datetimeFigureOut">
              <a:rPr lang="id-ID" smtClean="0"/>
              <a:t>01/07/2019</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053702-6648-4B3D-9ABE-DFBE0774EE17}" type="slidenum">
              <a:rPr lang="id-ID" smtClean="0"/>
              <a:t>‹Nr.›</a:t>
            </a:fld>
            <a:endParaRPr lang="id-ID"/>
          </a:p>
        </p:txBody>
      </p:sp>
    </p:spTree>
    <p:extLst>
      <p:ext uri="{BB962C8B-B14F-4D97-AF65-F5344CB8AC3E}">
        <p14:creationId xmlns:p14="http://schemas.microsoft.com/office/powerpoint/2010/main" val="347239752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2.jpeg>
</file>

<file path=ppt/media/image3.png>
</file>

<file path=ppt/media/image4.png>
</file>

<file path=ppt/media/image5.png>
</file>

<file path=ppt/media/image518.svg>
</file>

<file path=ppt/media/image6.png>
</file>

<file path=ppt/media/image7.pn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xfrm>
            <a:off x="1143000" y="685800"/>
            <a:ext cx="4572000" cy="3429000"/>
          </a:xfrm>
          <a:prstGeom prst="rect">
            <a:avLst/>
          </a:prstGeom>
        </p:spPr>
        <p:txBody>
          <a:bodyPr/>
          <a:lstStyle/>
          <a:p>
            <a:endParaRPr/>
          </a:p>
        </p:txBody>
      </p:sp>
      <p:sp>
        <p:nvSpPr>
          <p:cNvPr id="795" name="Shape 79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64232231"/>
      </p:ext>
    </p:extLst>
  </p:cSld>
  <p:clrMap bg1="lt1" tx1="dk1" bg2="lt2" tx2="dk2" accent1="accent1" accent2="accent2" accent3="accent3" accent4="accent4" accent5="accent5" accent6="accent6" hlink="hlink" folHlink="folHlink"/>
  <p:notesStyle>
    <a:lvl1pPr defTabSz="457200" latinLnBrk="0">
      <a:lnSpc>
        <a:spcPct val="125000"/>
      </a:lnSpc>
      <a:defRPr sz="3200">
        <a:latin typeface="Inter UI Regular"/>
        <a:ea typeface="Inter UI Regular"/>
        <a:cs typeface="Inter UI Regular"/>
        <a:sym typeface="Inter UI Regular"/>
      </a:defRPr>
    </a:lvl1pPr>
    <a:lvl2pPr indent="228600" defTabSz="457200" latinLnBrk="0">
      <a:lnSpc>
        <a:spcPct val="125000"/>
      </a:lnSpc>
      <a:defRPr sz="3200">
        <a:latin typeface="Inter UI Regular"/>
        <a:ea typeface="Inter UI Regular"/>
        <a:cs typeface="Inter UI Regular"/>
        <a:sym typeface="Inter UI Regular"/>
      </a:defRPr>
    </a:lvl2pPr>
    <a:lvl3pPr indent="457200" defTabSz="457200" latinLnBrk="0">
      <a:lnSpc>
        <a:spcPct val="125000"/>
      </a:lnSpc>
      <a:defRPr sz="3200">
        <a:latin typeface="Inter UI Regular"/>
        <a:ea typeface="Inter UI Regular"/>
        <a:cs typeface="Inter UI Regular"/>
        <a:sym typeface="Inter UI Regular"/>
      </a:defRPr>
    </a:lvl3pPr>
    <a:lvl4pPr indent="685800" defTabSz="457200" latinLnBrk="0">
      <a:lnSpc>
        <a:spcPct val="125000"/>
      </a:lnSpc>
      <a:defRPr sz="3200">
        <a:latin typeface="Inter UI Regular"/>
        <a:ea typeface="Inter UI Regular"/>
        <a:cs typeface="Inter UI Regular"/>
        <a:sym typeface="Inter UI Regular"/>
      </a:defRPr>
    </a:lvl4pPr>
    <a:lvl5pPr indent="914400" defTabSz="457200" latinLnBrk="0">
      <a:lnSpc>
        <a:spcPct val="125000"/>
      </a:lnSpc>
      <a:defRPr sz="3200">
        <a:latin typeface="Inter UI Regular"/>
        <a:ea typeface="Inter UI Regular"/>
        <a:cs typeface="Inter UI Regular"/>
        <a:sym typeface="Inter UI Regular"/>
      </a:defRPr>
    </a:lvl5pPr>
    <a:lvl6pPr indent="1143000" defTabSz="457200" latinLnBrk="0">
      <a:lnSpc>
        <a:spcPct val="125000"/>
      </a:lnSpc>
      <a:defRPr sz="3200">
        <a:latin typeface="Inter UI Regular"/>
        <a:ea typeface="Inter UI Regular"/>
        <a:cs typeface="Inter UI Regular"/>
        <a:sym typeface="Inter UI Regular"/>
      </a:defRPr>
    </a:lvl6pPr>
    <a:lvl7pPr indent="1371600" defTabSz="457200" latinLnBrk="0">
      <a:lnSpc>
        <a:spcPct val="125000"/>
      </a:lnSpc>
      <a:defRPr sz="3200">
        <a:latin typeface="Inter UI Regular"/>
        <a:ea typeface="Inter UI Regular"/>
        <a:cs typeface="Inter UI Regular"/>
        <a:sym typeface="Inter UI Regular"/>
      </a:defRPr>
    </a:lvl7pPr>
    <a:lvl8pPr indent="1600200" defTabSz="457200" latinLnBrk="0">
      <a:lnSpc>
        <a:spcPct val="125000"/>
      </a:lnSpc>
      <a:defRPr sz="3200">
        <a:latin typeface="Inter UI Regular"/>
        <a:ea typeface="Inter UI Regular"/>
        <a:cs typeface="Inter UI Regular"/>
        <a:sym typeface="Inter UI Regular"/>
      </a:defRPr>
    </a:lvl8pPr>
    <a:lvl9pPr indent="1828800" defTabSz="457200" latinLnBrk="0">
      <a:lnSpc>
        <a:spcPct val="125000"/>
      </a:lnSpc>
      <a:defRPr sz="3200">
        <a:latin typeface="Inter UI Regular"/>
        <a:ea typeface="Inter UI Regular"/>
        <a:cs typeface="Inter UI Regular"/>
        <a:sym typeface="Inter UI Regular"/>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459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31491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726147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official definition of a robot, by Robot Institute of America.</a:t>
            </a:r>
          </a:p>
        </p:txBody>
      </p:sp>
    </p:spTree>
    <p:extLst>
      <p:ext uri="{BB962C8B-B14F-4D97-AF65-F5344CB8AC3E}">
        <p14:creationId xmlns:p14="http://schemas.microsoft.com/office/powerpoint/2010/main" val="3612345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839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241635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nte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64" name="Image"/>
          <p:cNvSpPr>
            <a:spLocks noGrp="1"/>
          </p:cNvSpPr>
          <p:nvPr>
            <p:ph type="pic" idx="13"/>
          </p:nvPr>
        </p:nvSpPr>
        <p:spPr>
          <a:xfrm>
            <a:off x="-1" y="-1"/>
            <a:ext cx="24384001" cy="13716001"/>
          </a:xfrm>
          <a:prstGeom prst="rect">
            <a:avLst/>
          </a:prstGeom>
        </p:spPr>
        <p:txBody>
          <a:bodyPr lIns="91439" tIns="45719" rIns="91439" bIns="45719" anchor="t">
            <a:noAutofit/>
          </a:bodyPr>
          <a:lstStyle/>
          <a:p>
            <a:endParaRPr/>
          </a:p>
        </p:txBody>
      </p:sp>
      <p:sp>
        <p:nvSpPr>
          <p:cNvPr id="65" name="Today Lesson"/>
          <p:cNvSpPr txBox="1">
            <a:spLocks noGrp="1"/>
          </p:cNvSpPr>
          <p:nvPr>
            <p:ph type="body" sz="quarter" idx="14"/>
          </p:nvPr>
        </p:nvSpPr>
        <p:spPr>
          <a:xfrm>
            <a:off x="3557676" y="2362511"/>
            <a:ext cx="7370538" cy="809067"/>
          </a:xfrm>
          <a:prstGeom prst="rect">
            <a:avLst/>
          </a:prstGeom>
        </p:spPr>
        <p:txBody>
          <a:bodyPr lIns="71437" tIns="71437" rIns="71437" bIns="71437">
            <a:spAutoFit/>
          </a:bodyPr>
          <a:lstStyle>
            <a:lvl1pPr marL="0" indent="0" algn="r">
              <a:lnSpc>
                <a:spcPct val="120000"/>
              </a:lnSpc>
              <a:spcBef>
                <a:spcPts val="0"/>
              </a:spcBef>
              <a:buSzTx/>
              <a:buNone/>
              <a:defRPr sz="3600" cap="all" spc="215">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Today Lesson</a:t>
            </a:r>
          </a:p>
        </p:txBody>
      </p:sp>
      <p:sp>
        <p:nvSpPr>
          <p:cNvPr id="66" name="Rectangle"/>
          <p:cNvSpPr>
            <a:spLocks noGrp="1"/>
          </p:cNvSpPr>
          <p:nvPr>
            <p:ph type="body" sz="quarter" idx="15"/>
          </p:nvPr>
        </p:nvSpPr>
        <p:spPr>
          <a:xfrm>
            <a:off x="13048186" y="2495861"/>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7" name="Rectangle"/>
          <p:cNvSpPr>
            <a:spLocks noGrp="1"/>
          </p:cNvSpPr>
          <p:nvPr>
            <p:ph type="body" sz="quarter" idx="16"/>
          </p:nvPr>
        </p:nvSpPr>
        <p:spPr>
          <a:xfrm>
            <a:off x="13048186" y="9796774"/>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8" name="Cloud Computing"/>
          <p:cNvSpPr txBox="1">
            <a:spLocks noGrp="1"/>
          </p:cNvSpPr>
          <p:nvPr>
            <p:ph type="body" sz="quarter" idx="17"/>
          </p:nvPr>
        </p:nvSpPr>
        <p:spPr>
          <a:xfrm>
            <a:off x="2739233" y="4437373"/>
            <a:ext cx="8188982" cy="2901947"/>
          </a:xfrm>
          <a:prstGeom prst="rect">
            <a:avLst/>
          </a:prstGeom>
        </p:spPr>
        <p:txBody>
          <a:bodyPr wrap="square" lIns="71437" tIns="71437" rIns="71437" bIns="71437">
            <a:spAutoFit/>
          </a:bodyPr>
          <a:lstStyle>
            <a:lvl1pPr marL="0" indent="0" algn="r" defTabSz="457200">
              <a:lnSpc>
                <a:spcPct val="80000"/>
              </a:lnSpc>
              <a:spcBef>
                <a:spcPts val="0"/>
              </a:spcBef>
              <a:buSzTx/>
              <a:buNone/>
              <a:defRPr sz="11200" spc="-126">
                <a:effectLst/>
                <a:latin typeface="Inter UI Black" panose="020B0A02050000000004" pitchFamily="34" charset="0"/>
                <a:ea typeface="Inter UI Black" panose="020B0A02050000000004" pitchFamily="34" charset="0"/>
                <a:cs typeface="+mn-cs"/>
                <a:sym typeface="Inter UI Regular Extra Bold"/>
              </a:defRPr>
            </a:lvl1pPr>
          </a:lstStyle>
          <a:p>
            <a:r>
              <a:t>Cloud Computing</a:t>
            </a:r>
          </a:p>
        </p:txBody>
      </p:sp>
      <p:sp>
        <p:nvSpPr>
          <p:cNvPr id="70" name="Introduction"/>
          <p:cNvSpPr txBox="1">
            <a:spLocks noGrp="1"/>
          </p:cNvSpPr>
          <p:nvPr>
            <p:ph type="body" sz="quarter" idx="19"/>
          </p:nvPr>
        </p:nvSpPr>
        <p:spPr>
          <a:xfrm>
            <a:off x="13048186" y="2956236"/>
            <a:ext cx="2768917"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Introduction</a:t>
            </a:r>
          </a:p>
        </p:txBody>
      </p:sp>
      <p:sp>
        <p:nvSpPr>
          <p:cNvPr id="71" name="Problem &amp; solution"/>
          <p:cNvSpPr txBox="1">
            <a:spLocks noGrp="1"/>
          </p:cNvSpPr>
          <p:nvPr>
            <p:ph type="body" sz="quarter" idx="20"/>
          </p:nvPr>
        </p:nvSpPr>
        <p:spPr>
          <a:xfrm>
            <a:off x="13048186" y="6810686"/>
            <a:ext cx="4122278"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Problem &amp; solution</a:t>
            </a:r>
          </a:p>
        </p:txBody>
      </p:sp>
      <p:sp>
        <p:nvSpPr>
          <p:cNvPr id="72" name="What is Cloud Computing?"/>
          <p:cNvSpPr txBox="1">
            <a:spLocks noGrp="1"/>
          </p:cNvSpPr>
          <p:nvPr>
            <p:ph type="body" sz="quarter" idx="21"/>
          </p:nvPr>
        </p:nvSpPr>
        <p:spPr>
          <a:xfrm>
            <a:off x="13048186" y="3919849"/>
            <a:ext cx="5798110"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What is Cloud Computing?</a:t>
            </a:r>
          </a:p>
        </p:txBody>
      </p:sp>
      <p:sp>
        <p:nvSpPr>
          <p:cNvPr id="73" name="User Reviews"/>
          <p:cNvSpPr txBox="1">
            <a:spLocks noGrp="1"/>
          </p:cNvSpPr>
          <p:nvPr>
            <p:ph type="body" sz="quarter" idx="22"/>
          </p:nvPr>
        </p:nvSpPr>
        <p:spPr>
          <a:xfrm>
            <a:off x="13048186" y="7774299"/>
            <a:ext cx="3033885"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User Reviews</a:t>
            </a:r>
          </a:p>
        </p:txBody>
      </p:sp>
      <p:sp>
        <p:nvSpPr>
          <p:cNvPr id="74" name="Why in Particullar?"/>
          <p:cNvSpPr txBox="1">
            <a:spLocks noGrp="1"/>
          </p:cNvSpPr>
          <p:nvPr>
            <p:ph type="body" sz="quarter" idx="23"/>
          </p:nvPr>
        </p:nvSpPr>
        <p:spPr>
          <a:xfrm>
            <a:off x="13048186" y="4883461"/>
            <a:ext cx="4148499"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Why in Particullar?</a:t>
            </a:r>
          </a:p>
        </p:txBody>
      </p:sp>
      <p:sp>
        <p:nvSpPr>
          <p:cNvPr id="75" name="Comparison"/>
          <p:cNvSpPr txBox="1">
            <a:spLocks noGrp="1"/>
          </p:cNvSpPr>
          <p:nvPr>
            <p:ph type="body" sz="quarter" idx="24"/>
          </p:nvPr>
        </p:nvSpPr>
        <p:spPr>
          <a:xfrm>
            <a:off x="13048186" y="8737911"/>
            <a:ext cx="274131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Comparison</a:t>
            </a:r>
          </a:p>
        </p:txBody>
      </p:sp>
      <p:sp>
        <p:nvSpPr>
          <p:cNvPr id="76" name="Short Inspiration"/>
          <p:cNvSpPr txBox="1">
            <a:spLocks noGrp="1"/>
          </p:cNvSpPr>
          <p:nvPr>
            <p:ph type="body" sz="quarter" idx="25"/>
          </p:nvPr>
        </p:nvSpPr>
        <p:spPr>
          <a:xfrm>
            <a:off x="13048186" y="5847074"/>
            <a:ext cx="371286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Short Inspiration</a:t>
            </a:r>
          </a:p>
        </p:txBody>
      </p:sp>
      <p:sp>
        <p:nvSpPr>
          <p:cNvPr id="77" name="Jane Smith"/>
          <p:cNvSpPr txBox="1">
            <a:spLocks noGrp="1"/>
          </p:cNvSpPr>
          <p:nvPr>
            <p:ph type="body" sz="quarter" idx="26"/>
          </p:nvPr>
        </p:nvSpPr>
        <p:spPr>
          <a:xfrm>
            <a:off x="2997263" y="12175290"/>
            <a:ext cx="5995365" cy="736601"/>
          </a:xfrm>
          <a:prstGeom prst="rect">
            <a:avLst/>
          </a:prstGeom>
        </p:spPr>
        <p:txBody>
          <a:bodyPr>
            <a:spAutoFit/>
          </a:bodyPr>
          <a:lstStyle>
            <a:lvl1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Jane Smith</a:t>
            </a:r>
          </a:p>
        </p:txBody>
      </p:sp>
      <p:sp>
        <p:nvSpPr>
          <p:cNvPr id="78" name="AWS Community Hero"/>
          <p:cNvSpPr txBox="1">
            <a:spLocks noGrp="1"/>
          </p:cNvSpPr>
          <p:nvPr>
            <p:ph type="body" sz="quarter" idx="27"/>
          </p:nvPr>
        </p:nvSpPr>
        <p:spPr>
          <a:xfrm>
            <a:off x="2997263" y="12765840"/>
            <a:ext cx="5995365" cy="342901"/>
          </a:xfrm>
          <a:prstGeom prst="rect">
            <a:avLst/>
          </a:prstGeom>
        </p:spPr>
        <p:txBody>
          <a:bodyPr>
            <a:spAutoFit/>
          </a:bodyPr>
          <a:lstStyle>
            <a:lvl1pPr marL="0" indent="0" defTabSz="457200">
              <a:lnSpc>
                <a:spcPct val="80000"/>
              </a:lnSpc>
              <a:spcBef>
                <a:spcPts val="0"/>
              </a:spcBef>
              <a:buSzTx/>
              <a:buNone/>
              <a:defRPr sz="1600" spc="96">
                <a:solidFill>
                  <a:srgbClr val="FC8918"/>
                </a:solidFill>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AWS Community Hero</a:t>
            </a:r>
          </a:p>
        </p:txBody>
      </p:sp>
      <p:sp>
        <p:nvSpPr>
          <p:cNvPr id="79" name="Image"/>
          <p:cNvSpPr>
            <a:spLocks noGrp="1"/>
          </p:cNvSpPr>
          <p:nvPr>
            <p:ph type="pic" sz="quarter" idx="28"/>
          </p:nvPr>
        </p:nvSpPr>
        <p:spPr>
          <a:xfrm>
            <a:off x="1879600" y="1225667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sp>
        <p:nvSpPr>
          <p:cNvPr id="80" name="Image"/>
          <p:cNvSpPr>
            <a:spLocks noGrp="1"/>
          </p:cNvSpPr>
          <p:nvPr>
            <p:ph type="pic" sz="quarter" idx="29"/>
          </p:nvPr>
        </p:nvSpPr>
        <p:spPr>
          <a:xfrm>
            <a:off x="19940874" y="12457136"/>
            <a:ext cx="3439893" cy="458653"/>
          </a:xfrm>
          <a:prstGeom prst="rect">
            <a:avLst/>
          </a:prstGeom>
        </p:spPr>
        <p:txBody>
          <a:bodyPr lIns="91439" tIns="45719" rIns="91439" bIns="45719" anchor="t">
            <a:noAutofit/>
          </a:bodyPr>
          <a:lstStyle/>
          <a:p>
            <a:endParaRPr/>
          </a:p>
        </p:txBody>
      </p:sp>
      <p:cxnSp>
        <p:nvCxnSpPr>
          <p:cNvPr id="23" name="Straight Connector 22"/>
          <p:cNvCxnSpPr/>
          <p:nvPr userDrawn="1"/>
        </p:nvCxnSpPr>
        <p:spPr>
          <a:xfrm>
            <a:off x="546100" y="11652841"/>
            <a:ext cx="23291800" cy="0"/>
          </a:xfrm>
          <a:prstGeom prst="line">
            <a:avLst/>
          </a:prstGeom>
          <a:ln w="38100">
            <a:solidFill>
              <a:srgbClr val="FFFFFF">
                <a:alpha val="9070"/>
              </a:srgbClr>
            </a:solidFill>
            <a:miter lim="400000"/>
          </a:ln>
        </p:spPr>
      </p:cxn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extLst>
      <p:ext uri="{BB962C8B-B14F-4D97-AF65-F5344CB8AC3E}">
        <p14:creationId xmlns:p14="http://schemas.microsoft.com/office/powerpoint/2010/main" val="78245374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8" name="Line"/>
          <p:cNvSpPr/>
          <p:nvPr userDrawn="1"/>
        </p:nvSpPr>
        <p:spPr>
          <a:xfrm>
            <a:off x="11852454" y="7990941"/>
            <a:ext cx="9913321" cy="1"/>
          </a:xfrm>
          <a:prstGeom prst="line">
            <a:avLst/>
          </a:prstGeom>
          <a:ln w="38100">
            <a:solidFill>
              <a:srgbClr val="FFFFFF">
                <a:alpha val="1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1" name="Lorem ipsum dolor sit amet, consectetur adipiscing elit. Nunc ullamcorper porttitor ullamcorper. Cras sem enim, aliquet in ex sit amet, tristique finibus augue."/>
          <p:cNvSpPr txBox="1">
            <a:spLocks noGrp="1"/>
          </p:cNvSpPr>
          <p:nvPr>
            <p:ph type="body" sz="quarter" idx="17" hasCustomPrompt="1"/>
          </p:nvPr>
        </p:nvSpPr>
        <p:spPr>
          <a:xfrm>
            <a:off x="11852454" y="3408598"/>
            <a:ext cx="10888333" cy="4135202"/>
          </a:xfrm>
          <a:prstGeom prst="rect">
            <a:avLst/>
          </a:prstGeom>
          <a:ln w="12700">
            <a:miter lim="400000"/>
          </a:ln>
        </p:spPr>
        <p:txBody>
          <a:bodyPr lIns="50800" tIns="50800" rIns="50800" bIns="50800"/>
          <a:lstStyle>
            <a:lvl1pPr marL="0" indent="0">
              <a:buNone/>
              <a:defRPr kumimoji="0" sz="8200" spc="-164" normalizeH="0" dirty="0">
                <a:effectLst/>
                <a:latin typeface="Inter UI Black"/>
                <a:ea typeface="Inter UI Black"/>
                <a:cs typeface="Inter UI Black"/>
                <a:sym typeface="Inter UI Regular Extra Bold"/>
              </a:defRPr>
            </a:lvl1pPr>
          </a:lstStyle>
          <a:p>
            <a:pPr>
              <a:defRPr>
                <a:effectLst/>
              </a:defRPr>
            </a:pPr>
            <a:r>
              <a:rPr lang="en-US" dirty="0" err="1"/>
              <a:t>Lorem</a:t>
            </a:r>
            <a:r>
              <a:rPr lang="en-US" dirty="0"/>
              <a:t> </a:t>
            </a:r>
            <a:r>
              <a:rPr lang="en-US" dirty="0" err="1"/>
              <a:t>ipsum</a:t>
            </a:r>
            <a:r>
              <a:rPr lang="en-US" dirty="0"/>
              <a:t> is not simply random text, it has roots.</a:t>
            </a:r>
          </a:p>
        </p:txBody>
      </p:sp>
      <p:sp>
        <p:nvSpPr>
          <p:cNvPr id="12"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864933" y="8892213"/>
            <a:ext cx="10875854" cy="3195012"/>
          </a:xfrm>
          <a:prstGeom prst="rect">
            <a:avLst/>
          </a:prstGeom>
          <a:ln w="12700">
            <a:miter lim="400000"/>
          </a:ln>
        </p:spPr>
        <p:txBody>
          <a:bodyPr lIns="50800" tIns="50800" rIns="50800" bIns="50800"/>
          <a:lstStyle>
            <a:lvl1pPr marL="0" indent="0">
              <a:buNone/>
              <a:defRPr kumimoji="0" sz="28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id-ID" dirty="0"/>
              <a:t>Lorem ipsum dolor intiis delluptatem velitatem escienis magnatur sunt. Lorem ipsum dolor intiis delluptatem velitatem escienis magnatur is not simply random text. It has roots in a piece of classical. variazioni dei passaggi del subito delle variazioni</a:t>
            </a:r>
          </a:p>
        </p:txBody>
      </p:sp>
    </p:spTree>
    <p:extLst>
      <p:ext uri="{BB962C8B-B14F-4D97-AF65-F5344CB8AC3E}">
        <p14:creationId xmlns:p14="http://schemas.microsoft.com/office/powerpoint/2010/main" val="148000088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12" name="mockup_0021_MacBook_FRONT.png" descr="mockup_0021_MacBook_FRONT.png"/>
          <p:cNvPicPr>
            <a:picLocks noChangeAspect="1"/>
          </p:cNvPicPr>
          <p:nvPr userDrawn="1"/>
        </p:nvPicPr>
        <p:blipFill>
          <a:blip r:embed="rId2">
            <a:extLst/>
          </a:blip>
          <a:stretch>
            <a:fillRect/>
          </a:stretch>
        </p:blipFill>
        <p:spPr>
          <a:xfrm>
            <a:off x="860345" y="4046418"/>
            <a:ext cx="9817949" cy="7058264"/>
          </a:xfrm>
          <a:prstGeom prst="rect">
            <a:avLst/>
          </a:prstGeom>
          <a:ln w="12700">
            <a:miter lim="400000"/>
          </a:ln>
        </p:spPr>
      </p:pic>
      <p:sp>
        <p:nvSpPr>
          <p:cNvPr id="3" name="Picture Placeholder 2"/>
          <p:cNvSpPr>
            <a:spLocks noGrp="1"/>
          </p:cNvSpPr>
          <p:nvPr>
            <p:ph type="pic" sz="quarter" idx="15"/>
          </p:nvPr>
        </p:nvSpPr>
        <p:spPr>
          <a:xfrm>
            <a:off x="1771650" y="4286250"/>
            <a:ext cx="7999310" cy="5111750"/>
          </a:xfrm>
          <a:prstGeom prst="rect">
            <a:avLst/>
          </a:prstGeom>
        </p:spPr>
        <p:txBody>
          <a:bodyPr/>
          <a:lstStyle/>
          <a:p>
            <a:endParaRPr lang="id-ID"/>
          </a:p>
        </p:txBody>
      </p:sp>
      <p:pic>
        <p:nvPicPr>
          <p:cNvPr id="436" name="Image" descr="Image"/>
          <p:cNvPicPr>
            <a:picLocks noChangeAspect="1"/>
          </p:cNvPicPr>
          <p:nvPr/>
        </p:nvPicPr>
        <p:blipFill>
          <a:blip r:embed="rId3">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21" name="Lorem Ipsum"/>
          <p:cNvSpPr txBox="1">
            <a:spLocks noGrp="1"/>
          </p:cNvSpPr>
          <p:nvPr>
            <p:ph type="body" sz="quarter" idx="16"/>
          </p:nvPr>
        </p:nvSpPr>
        <p:spPr>
          <a:xfrm>
            <a:off x="12882850"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3" name="Lorem ipsum dolor sit amet, consectetur adipiscing elit. Nunc ullamcorper porttitor ullamcorper. Cras sem enim, aliquet in ex sit amet, tristique finibus augue."/>
          <p:cNvSpPr txBox="1">
            <a:spLocks noGrp="1"/>
          </p:cNvSpPr>
          <p:nvPr>
            <p:ph type="body" sz="quarter" idx="17"/>
          </p:nvPr>
        </p:nvSpPr>
        <p:spPr>
          <a:xfrm>
            <a:off x="11622417" y="4015244"/>
            <a:ext cx="10888333" cy="1754326"/>
          </a:xfrm>
          <a:prstGeom prst="rect">
            <a:avLst/>
          </a:prstGeom>
        </p:spPr>
        <p:txBody>
          <a:bodyPr wrap="square" anchor="t">
            <a:spAutoFit/>
          </a:bodyPr>
          <a:lstStyle>
            <a:lvl1pPr marL="0" indent="0" algn="l">
              <a:lnSpc>
                <a:spcPct val="120000"/>
              </a:lnSpc>
              <a:spcBef>
                <a:spcPts val="0"/>
              </a:spcBef>
              <a:buSzTx/>
              <a:buNone/>
              <a:defRPr sz="30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 </a:t>
            </a:r>
            <a:r>
              <a:rPr dirty="0" err="1"/>
              <a:t>tristique</a:t>
            </a:r>
            <a:r>
              <a:rPr dirty="0"/>
              <a:t> </a:t>
            </a:r>
            <a:r>
              <a:rPr dirty="0" err="1"/>
              <a:t>finibus</a:t>
            </a:r>
            <a:r>
              <a:rPr dirty="0"/>
              <a:t> </a:t>
            </a:r>
            <a:r>
              <a:rPr dirty="0" err="1"/>
              <a:t>augue</a:t>
            </a:r>
            <a:r>
              <a:rPr dirty="0"/>
              <a:t>.</a:t>
            </a:r>
          </a:p>
        </p:txBody>
      </p:sp>
      <p:sp>
        <p:nvSpPr>
          <p:cNvPr id="24" name="Lorem Ipsum"/>
          <p:cNvSpPr txBox="1">
            <a:spLocks noGrp="1"/>
          </p:cNvSpPr>
          <p:nvPr>
            <p:ph type="body" sz="quarter" idx="18"/>
          </p:nvPr>
        </p:nvSpPr>
        <p:spPr>
          <a:xfrm>
            <a:off x="12882849" y="10463732"/>
            <a:ext cx="3683749" cy="372097"/>
          </a:xfrm>
          <a:prstGeom prst="rect">
            <a:avLst/>
          </a:prstGeom>
          <a:ln w="12700">
            <a:miter lim="400000"/>
          </a:ln>
        </p:spPr>
        <p:txBody>
          <a:bodyPr lIns="50800" tIns="50800" rIns="50800" bIns="50800"/>
          <a:lstStyle>
            <a:lvl1pPr>
              <a:defRPr kumimoji="0" sz="1800" cap="all" spc="107" normalizeH="0" dirty="0">
                <a:solidFill>
                  <a:srgbClr val="7F81A5"/>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5" name="Lorem Ipsum"/>
          <p:cNvSpPr txBox="1">
            <a:spLocks noGrp="1"/>
          </p:cNvSpPr>
          <p:nvPr>
            <p:ph type="body" sz="quarter" idx="19"/>
          </p:nvPr>
        </p:nvSpPr>
        <p:spPr>
          <a:xfrm>
            <a:off x="18767495"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6" name="Lorem Ipsum"/>
          <p:cNvSpPr txBox="1">
            <a:spLocks noGrp="1"/>
          </p:cNvSpPr>
          <p:nvPr>
            <p:ph type="body" sz="quarter" idx="20"/>
          </p:nvPr>
        </p:nvSpPr>
        <p:spPr>
          <a:xfrm>
            <a:off x="18767494" y="10463732"/>
            <a:ext cx="3683749" cy="372097"/>
          </a:xfrm>
          <a:prstGeom prst="rect">
            <a:avLst/>
          </a:prstGeom>
          <a:ln w="12700">
            <a:miter lim="400000"/>
          </a:ln>
        </p:spPr>
        <p:txBody>
          <a:bodyPr lIns="50800" tIns="50800" rIns="50800" bIns="50800"/>
          <a:lstStyle>
            <a:lvl1pPr>
              <a:defRPr kumimoji="0" sz="1800" cap="all" spc="107" normalizeH="0" dirty="0">
                <a:solidFill>
                  <a:srgbClr val="FE9B1D"/>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7"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622417"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28" name="Lorem ipsum dolor sit amet, consectetur adipiscing elit. Nunc ullamcorper porttitor ullamcorper. Cras sem enim, aliquet in ex sit amet, tristique finibus augue."/>
          <p:cNvSpPr txBox="1">
            <a:spLocks noGrp="1"/>
          </p:cNvSpPr>
          <p:nvPr>
            <p:ph type="body" sz="quarter" idx="22" hasCustomPrompt="1"/>
          </p:nvPr>
        </p:nvSpPr>
        <p:spPr>
          <a:xfrm>
            <a:off x="17653001"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36" name="Picture Placeholder 4"/>
          <p:cNvSpPr>
            <a:spLocks noGrp="1"/>
          </p:cNvSpPr>
          <p:nvPr>
            <p:ph type="pic" sz="quarter" idx="23"/>
          </p:nvPr>
        </p:nvSpPr>
        <p:spPr>
          <a:xfrm>
            <a:off x="11575588" y="9873294"/>
            <a:ext cx="965200" cy="965200"/>
          </a:xfrm>
          <a:prstGeom prst="ellipse">
            <a:avLst/>
          </a:prstGeom>
        </p:spPr>
        <p:txBody>
          <a:bodyPr/>
          <a:lstStyle>
            <a:lvl1pPr>
              <a:defRPr>
                <a:noFill/>
              </a:defRPr>
            </a:lvl1pPr>
          </a:lstStyle>
          <a:p>
            <a:endParaRPr lang="id-ID" dirty="0"/>
          </a:p>
        </p:txBody>
      </p:sp>
      <p:sp>
        <p:nvSpPr>
          <p:cNvPr id="37" name="Picture Placeholder 4"/>
          <p:cNvSpPr>
            <a:spLocks noGrp="1"/>
          </p:cNvSpPr>
          <p:nvPr>
            <p:ph type="pic" sz="quarter" idx="24"/>
          </p:nvPr>
        </p:nvSpPr>
        <p:spPr>
          <a:xfrm>
            <a:off x="17474740" y="9873294"/>
            <a:ext cx="965200" cy="965200"/>
          </a:xfrm>
          <a:prstGeom prst="ellipse">
            <a:avLst/>
          </a:prstGeom>
        </p:spPr>
        <p:txBody>
          <a:bodyPr/>
          <a:lstStyle>
            <a:lvl1pPr>
              <a:defRPr>
                <a:noFill/>
              </a:defRPr>
            </a:lvl1pPr>
          </a:lstStyle>
          <a:p>
            <a:endParaRPr lang="id-ID" dirty="0"/>
          </a:p>
        </p:txBody>
      </p:sp>
    </p:spTree>
    <p:extLst>
      <p:ext uri="{BB962C8B-B14F-4D97-AF65-F5344CB8AC3E}">
        <p14:creationId xmlns:p14="http://schemas.microsoft.com/office/powerpoint/2010/main" val="51037417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3" name="Picture Placeholder 2"/>
          <p:cNvSpPr>
            <a:spLocks noGrp="1"/>
          </p:cNvSpPr>
          <p:nvPr>
            <p:ph type="pic" sz="quarter" idx="15"/>
          </p:nvPr>
        </p:nvSpPr>
        <p:spPr>
          <a:xfrm>
            <a:off x="13390564" y="2547938"/>
            <a:ext cx="8885237" cy="8885237"/>
          </a:xfrm>
          <a:prstGeom prst="rect">
            <a:avLst/>
          </a:prstGeom>
        </p:spPr>
        <p:txBody>
          <a:bodyPr/>
          <a:lstStyle/>
          <a:p>
            <a:endParaRPr lang="id-ID"/>
          </a:p>
        </p:txBody>
      </p:sp>
      <p:sp>
        <p:nvSpPr>
          <p:cNvPr id="5" name="Text Placeholder 4"/>
          <p:cNvSpPr>
            <a:spLocks noGrp="1"/>
          </p:cNvSpPr>
          <p:nvPr>
            <p:ph type="body" sz="quarter" idx="16" hasCustomPrompt="1"/>
          </p:nvPr>
        </p:nvSpPr>
        <p:spPr>
          <a:xfrm>
            <a:off x="2189335" y="6431429"/>
            <a:ext cx="9061832" cy="1118255"/>
          </a:xfrm>
          <a:prstGeom prst="rect">
            <a:avLst/>
          </a:prstGeom>
          <a:ln w="12700">
            <a:miter lim="400000"/>
          </a:ln>
        </p:spPr>
        <p:txBody>
          <a:bodyPr wrap="square" lIns="50800" tIns="50800" rIns="50800" bIns="50800" anchor="ctr">
            <a:spAutoFit/>
          </a:bodyPr>
          <a:lstStyle>
            <a:lvl1pPr marL="0" indent="0" algn="r" defTabSz="825500">
              <a:lnSpc>
                <a:spcPct val="110000"/>
              </a:lnSpc>
              <a:buNone/>
              <a:defRPr kumimoji="0" lang="en-US" sz="6000" spc="0" normalizeH="0" baseline="0">
                <a:effectLst/>
                <a:latin typeface="Inter UI Bold"/>
                <a:ea typeface="Inter UI Bold"/>
                <a:cs typeface="Inter UI Bold"/>
                <a:sym typeface="Inter UI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algn="r" defTabSz="825500">
              <a:lnSpc>
                <a:spcPct val="110000"/>
              </a:lnSpc>
              <a:defRPr sz="6000" spc="0">
                <a:effectLst/>
                <a:latin typeface="Inter UI Bold"/>
                <a:ea typeface="Inter UI Bold"/>
                <a:cs typeface="Inter UI Bold"/>
                <a:sym typeface="Inter UI Bold"/>
              </a:defRPr>
            </a:pPr>
            <a:r>
              <a:rPr lang="en-US" dirty="0"/>
              <a:t>S</a:t>
            </a:r>
            <a:r>
              <a:rPr lang="id-ID" dirty="0"/>
              <a:t>ide Title Here</a:t>
            </a:r>
            <a:endParaRPr lang="en-US" dirty="0"/>
          </a:p>
        </p:txBody>
      </p:sp>
    </p:spTree>
    <p:extLst>
      <p:ext uri="{BB962C8B-B14F-4D97-AF65-F5344CB8AC3E}">
        <p14:creationId xmlns:p14="http://schemas.microsoft.com/office/powerpoint/2010/main" val="1640663324"/>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6 poi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90"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91"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94" name="Lorem Ipsum"/>
          <p:cNvSpPr txBox="1">
            <a:spLocks noGrp="1"/>
          </p:cNvSpPr>
          <p:nvPr>
            <p:ph type="body" sz="quarter" idx="15"/>
          </p:nvPr>
        </p:nvSpPr>
        <p:spPr>
          <a:xfrm>
            <a:off x="3205910"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495" name="Lorem ipsum dolor sit amet, consectetur adipiscing elit. Nunc ullamcorper porttitor ullamcorper. Cras sem enim, aliquet in ex sit amet."/>
          <p:cNvSpPr txBox="1">
            <a:spLocks noGrp="1"/>
          </p:cNvSpPr>
          <p:nvPr>
            <p:ph type="body" sz="quarter" idx="16"/>
          </p:nvPr>
        </p:nvSpPr>
        <p:spPr>
          <a:xfrm>
            <a:off x="3231310" y="3002806"/>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6" name="Lorem Ipsum"/>
          <p:cNvSpPr txBox="1">
            <a:spLocks noGrp="1"/>
          </p:cNvSpPr>
          <p:nvPr>
            <p:ph type="body" sz="quarter" idx="17"/>
          </p:nvPr>
        </p:nvSpPr>
        <p:spPr>
          <a:xfrm>
            <a:off x="3205910"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7" name="Lorem ipsum dolor sit amet, consectetur adipiscing elit. Nunc ullamcorper porttitor ullamcorper. Cras sem enim, aliquet in ex sit amet."/>
          <p:cNvSpPr txBox="1">
            <a:spLocks noGrp="1"/>
          </p:cNvSpPr>
          <p:nvPr>
            <p:ph type="body" sz="quarter" idx="18"/>
          </p:nvPr>
        </p:nvSpPr>
        <p:spPr>
          <a:xfrm>
            <a:off x="3231310" y="5812432"/>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8" name="Lorem Ipsum"/>
          <p:cNvSpPr txBox="1">
            <a:spLocks noGrp="1"/>
          </p:cNvSpPr>
          <p:nvPr>
            <p:ph type="body" sz="quarter" idx="19"/>
          </p:nvPr>
        </p:nvSpPr>
        <p:spPr>
          <a:xfrm>
            <a:off x="3205910"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9" name="Lorem ipsum dolor sit amet, consectetur adipiscing elit. Nunc ullamcorper porttitor ullamcorper. Cras sem enim, aliquet in ex sit amet."/>
          <p:cNvSpPr txBox="1">
            <a:spLocks noGrp="1"/>
          </p:cNvSpPr>
          <p:nvPr>
            <p:ph type="body" sz="quarter" idx="20"/>
          </p:nvPr>
        </p:nvSpPr>
        <p:spPr>
          <a:xfrm>
            <a:off x="3231310" y="8530121"/>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00" name="Lorem Ipsum"/>
          <p:cNvSpPr txBox="1">
            <a:spLocks noGrp="1"/>
          </p:cNvSpPr>
          <p:nvPr>
            <p:ph type="body" sz="quarter" idx="21"/>
          </p:nvPr>
        </p:nvSpPr>
        <p:spPr>
          <a:xfrm>
            <a:off x="14306874"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1" name="Lorem ipsum dolor sit amet, consectetur adipiscing elit. Nunc ullamcorper porttitor ullamcorper. Cras sem enim, aliquet in ex sit amet."/>
          <p:cNvSpPr txBox="1">
            <a:spLocks noGrp="1"/>
          </p:cNvSpPr>
          <p:nvPr>
            <p:ph type="body" sz="quarter" idx="22"/>
          </p:nvPr>
        </p:nvSpPr>
        <p:spPr>
          <a:xfrm>
            <a:off x="14332274" y="3002806"/>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2" name="Lorem Ipsum"/>
          <p:cNvSpPr txBox="1">
            <a:spLocks noGrp="1"/>
          </p:cNvSpPr>
          <p:nvPr>
            <p:ph type="body" sz="quarter" idx="23"/>
          </p:nvPr>
        </p:nvSpPr>
        <p:spPr>
          <a:xfrm>
            <a:off x="14306874"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3" name="Lorem ipsum dolor sit amet, consectetur adipiscing elit. Nunc ullamcorper porttitor ullamcorper. Cras sem enim, aliquet in ex sit amet."/>
          <p:cNvSpPr txBox="1">
            <a:spLocks noGrp="1"/>
          </p:cNvSpPr>
          <p:nvPr>
            <p:ph type="body" sz="quarter" idx="24"/>
          </p:nvPr>
        </p:nvSpPr>
        <p:spPr>
          <a:xfrm>
            <a:off x="14332274" y="5812432"/>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4" name="Lorem Ipsum"/>
          <p:cNvSpPr txBox="1">
            <a:spLocks noGrp="1"/>
          </p:cNvSpPr>
          <p:nvPr>
            <p:ph type="body" sz="quarter" idx="25"/>
          </p:nvPr>
        </p:nvSpPr>
        <p:spPr>
          <a:xfrm>
            <a:off x="14306874"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5" name="Lorem ipsum dolor sit amet, consectetur adipiscing elit. Nunc ullamcorper porttitor ullamcorper. Cras sem enim, aliquet in ex sit amet."/>
          <p:cNvSpPr txBox="1">
            <a:spLocks noGrp="1"/>
          </p:cNvSpPr>
          <p:nvPr>
            <p:ph type="body" sz="quarter" idx="26"/>
          </p:nvPr>
        </p:nvSpPr>
        <p:spPr>
          <a:xfrm>
            <a:off x="14332274" y="8530121"/>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6" name="1"/>
          <p:cNvSpPr>
            <a:spLocks noGrp="1"/>
          </p:cNvSpPr>
          <p:nvPr>
            <p:ph type="body" sz="quarter" idx="27"/>
          </p:nvPr>
        </p:nvSpPr>
        <p:spPr>
          <a:xfrm>
            <a:off x="1879977" y="2246756"/>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507" name="2"/>
          <p:cNvSpPr>
            <a:spLocks noGrp="1"/>
          </p:cNvSpPr>
          <p:nvPr>
            <p:ph type="body" sz="quarter" idx="28"/>
          </p:nvPr>
        </p:nvSpPr>
        <p:spPr>
          <a:xfrm>
            <a:off x="1879977" y="4995587"/>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2</a:t>
            </a:r>
          </a:p>
        </p:txBody>
      </p:sp>
      <p:sp>
        <p:nvSpPr>
          <p:cNvPr id="508" name="3"/>
          <p:cNvSpPr>
            <a:spLocks noGrp="1"/>
          </p:cNvSpPr>
          <p:nvPr>
            <p:ph type="body" sz="quarter" idx="29"/>
          </p:nvPr>
        </p:nvSpPr>
        <p:spPr>
          <a:xfrm>
            <a:off x="1879977" y="7713276"/>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3</a:t>
            </a:r>
          </a:p>
        </p:txBody>
      </p:sp>
      <p:sp>
        <p:nvSpPr>
          <p:cNvPr id="509" name="4"/>
          <p:cNvSpPr>
            <a:spLocks noGrp="1"/>
          </p:cNvSpPr>
          <p:nvPr>
            <p:ph type="body" sz="quarter" idx="30" hasCustomPrompt="1"/>
          </p:nvPr>
        </p:nvSpPr>
        <p:spPr>
          <a:xfrm>
            <a:off x="13057140" y="2246756"/>
            <a:ext cx="858991" cy="858991"/>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5</a:t>
            </a:r>
          </a:p>
        </p:txBody>
      </p:sp>
      <p:sp>
        <p:nvSpPr>
          <p:cNvPr id="510" name="5"/>
          <p:cNvSpPr>
            <a:spLocks noGrp="1"/>
          </p:cNvSpPr>
          <p:nvPr>
            <p:ph type="body" sz="quarter" idx="31" hasCustomPrompt="1"/>
          </p:nvPr>
        </p:nvSpPr>
        <p:spPr>
          <a:xfrm>
            <a:off x="13057140" y="4995587"/>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6</a:t>
            </a:r>
          </a:p>
        </p:txBody>
      </p:sp>
      <p:sp>
        <p:nvSpPr>
          <p:cNvPr id="511" name="6"/>
          <p:cNvSpPr>
            <a:spLocks noGrp="1"/>
          </p:cNvSpPr>
          <p:nvPr>
            <p:ph type="body" sz="quarter" idx="32" hasCustomPrompt="1"/>
          </p:nvPr>
        </p:nvSpPr>
        <p:spPr>
          <a:xfrm>
            <a:off x="13057140" y="7713276"/>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7</a:t>
            </a:r>
          </a:p>
        </p:txBody>
      </p:sp>
      <p:sp>
        <p:nvSpPr>
          <p:cNvPr id="25"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6"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50" name="Lorem Ipsum"/>
          <p:cNvSpPr txBox="1">
            <a:spLocks noGrp="1"/>
          </p:cNvSpPr>
          <p:nvPr>
            <p:ph type="body" sz="quarter" idx="33"/>
          </p:nvPr>
        </p:nvSpPr>
        <p:spPr>
          <a:xfrm>
            <a:off x="3205910"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1" name="Lorem ipsum dolor sit amet, consectetur adipiscing elit. Nunc ullamcorper porttitor ullamcorper. Cras sem enim, aliquet in ex sit amet."/>
          <p:cNvSpPr txBox="1">
            <a:spLocks noGrp="1"/>
          </p:cNvSpPr>
          <p:nvPr>
            <p:ph type="body" sz="quarter" idx="34"/>
          </p:nvPr>
        </p:nvSpPr>
        <p:spPr>
          <a:xfrm>
            <a:off x="3231310" y="11244683"/>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2" name="Lorem Ipsum"/>
          <p:cNvSpPr txBox="1">
            <a:spLocks noGrp="1"/>
          </p:cNvSpPr>
          <p:nvPr>
            <p:ph type="body" sz="quarter" idx="35"/>
          </p:nvPr>
        </p:nvSpPr>
        <p:spPr>
          <a:xfrm>
            <a:off x="14306874"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3" name="Lorem ipsum dolor sit amet, consectetur adipiscing elit. Nunc ullamcorper porttitor ullamcorper. Cras sem enim, aliquet in ex sit amet."/>
          <p:cNvSpPr txBox="1">
            <a:spLocks noGrp="1"/>
          </p:cNvSpPr>
          <p:nvPr>
            <p:ph type="body" sz="quarter" idx="36"/>
          </p:nvPr>
        </p:nvSpPr>
        <p:spPr>
          <a:xfrm>
            <a:off x="14332274" y="11244683"/>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4" name="3"/>
          <p:cNvSpPr>
            <a:spLocks noGrp="1"/>
          </p:cNvSpPr>
          <p:nvPr>
            <p:ph type="body" sz="quarter" idx="37" hasCustomPrompt="1"/>
          </p:nvPr>
        </p:nvSpPr>
        <p:spPr>
          <a:xfrm>
            <a:off x="1879977" y="10427838"/>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4</a:t>
            </a:r>
          </a:p>
        </p:txBody>
      </p:sp>
      <p:sp>
        <p:nvSpPr>
          <p:cNvPr id="55" name="6"/>
          <p:cNvSpPr>
            <a:spLocks noGrp="1"/>
          </p:cNvSpPr>
          <p:nvPr>
            <p:ph type="body" sz="quarter" idx="38" hasCustomPrompt="1"/>
          </p:nvPr>
        </p:nvSpPr>
        <p:spPr>
          <a:xfrm>
            <a:off x="13057140" y="10427838"/>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8</a:t>
            </a:r>
          </a:p>
        </p:txBody>
      </p:sp>
    </p:spTree>
    <p:extLst>
      <p:ext uri="{BB962C8B-B14F-4D97-AF65-F5344CB8AC3E}">
        <p14:creationId xmlns:p14="http://schemas.microsoft.com/office/powerpoint/2010/main" val="403849270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562"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563"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566" name="Image"/>
          <p:cNvSpPr>
            <a:spLocks noGrp="1"/>
          </p:cNvSpPr>
          <p:nvPr>
            <p:ph type="pic" sz="quarter" idx="15"/>
          </p:nvPr>
        </p:nvSpPr>
        <p:spPr>
          <a:xfrm>
            <a:off x="1965942" y="3325299"/>
            <a:ext cx="2642046" cy="2642046"/>
          </a:xfrm>
          <a:prstGeom prst="rect">
            <a:avLst/>
          </a:prstGeom>
        </p:spPr>
        <p:txBody>
          <a:bodyPr lIns="91439" tIns="45719" rIns="91439" bIns="45719" anchor="t">
            <a:noAutofit/>
          </a:bodyPr>
          <a:lstStyle/>
          <a:p>
            <a:endParaRPr/>
          </a:p>
        </p:txBody>
      </p:sp>
      <p:sp>
        <p:nvSpPr>
          <p:cNvPr id="567" name="Add Title Here"/>
          <p:cNvSpPr txBox="1">
            <a:spLocks noGrp="1"/>
          </p:cNvSpPr>
          <p:nvPr>
            <p:ph type="body" sz="quarter" idx="16"/>
          </p:nvPr>
        </p:nvSpPr>
        <p:spPr>
          <a:xfrm>
            <a:off x="5376307"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68" name="Lorem of for ipsum randomised words our, don't look even night offer slightly beration be ration Lorem of for ipsum"/>
          <p:cNvSpPr txBox="1">
            <a:spLocks noGrp="1"/>
          </p:cNvSpPr>
          <p:nvPr>
            <p:ph type="body" sz="quarter" idx="17"/>
          </p:nvPr>
        </p:nvSpPr>
        <p:spPr>
          <a:xfrm>
            <a:off x="5376307" y="4269424"/>
            <a:ext cx="5943806" cy="1911734"/>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69" name="Image"/>
          <p:cNvSpPr>
            <a:spLocks noGrp="1"/>
          </p:cNvSpPr>
          <p:nvPr>
            <p:ph type="pic" sz="quarter" idx="18"/>
          </p:nvPr>
        </p:nvSpPr>
        <p:spPr>
          <a:xfrm>
            <a:off x="1965942" y="7534842"/>
            <a:ext cx="2642046" cy="2642046"/>
          </a:xfrm>
          <a:prstGeom prst="rect">
            <a:avLst/>
          </a:prstGeom>
        </p:spPr>
        <p:txBody>
          <a:bodyPr lIns="91439" tIns="45719" rIns="91439" bIns="45719" anchor="t">
            <a:noAutofit/>
          </a:bodyPr>
          <a:lstStyle/>
          <a:p>
            <a:endParaRPr/>
          </a:p>
        </p:txBody>
      </p:sp>
      <p:sp>
        <p:nvSpPr>
          <p:cNvPr id="570" name="Add Title Here"/>
          <p:cNvSpPr txBox="1">
            <a:spLocks noGrp="1"/>
          </p:cNvSpPr>
          <p:nvPr>
            <p:ph type="body" sz="quarter" idx="19"/>
          </p:nvPr>
        </p:nvSpPr>
        <p:spPr>
          <a:xfrm>
            <a:off x="5376307"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1" name="Lorem of for ipsum randomised words our, don't look even night offer slightly beration be ration Lorem of for ipsum"/>
          <p:cNvSpPr txBox="1">
            <a:spLocks noGrp="1"/>
          </p:cNvSpPr>
          <p:nvPr>
            <p:ph type="body" sz="quarter" idx="20"/>
          </p:nvPr>
        </p:nvSpPr>
        <p:spPr>
          <a:xfrm>
            <a:off x="5376307" y="8478966"/>
            <a:ext cx="5943806"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2" name="Image"/>
          <p:cNvSpPr>
            <a:spLocks noGrp="1"/>
          </p:cNvSpPr>
          <p:nvPr>
            <p:ph type="pic" sz="quarter" idx="21"/>
          </p:nvPr>
        </p:nvSpPr>
        <p:spPr>
          <a:xfrm>
            <a:off x="12791945" y="3325299"/>
            <a:ext cx="2642046" cy="2642046"/>
          </a:xfrm>
          <a:prstGeom prst="rect">
            <a:avLst/>
          </a:prstGeom>
        </p:spPr>
        <p:txBody>
          <a:bodyPr lIns="91439" tIns="45719" rIns="91439" bIns="45719" anchor="t">
            <a:noAutofit/>
          </a:bodyPr>
          <a:lstStyle/>
          <a:p>
            <a:endParaRPr/>
          </a:p>
        </p:txBody>
      </p:sp>
      <p:sp>
        <p:nvSpPr>
          <p:cNvPr id="573" name="Add Title Here"/>
          <p:cNvSpPr txBox="1">
            <a:spLocks noGrp="1"/>
          </p:cNvSpPr>
          <p:nvPr>
            <p:ph type="body" sz="quarter" idx="22"/>
          </p:nvPr>
        </p:nvSpPr>
        <p:spPr>
          <a:xfrm>
            <a:off x="16202310"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4" name="Lorem of for ipsum randomised words our, don't look even night offer slightly beration be ration Lorem of for ipsum"/>
          <p:cNvSpPr txBox="1">
            <a:spLocks noGrp="1"/>
          </p:cNvSpPr>
          <p:nvPr>
            <p:ph type="body" sz="quarter" idx="23"/>
          </p:nvPr>
        </p:nvSpPr>
        <p:spPr>
          <a:xfrm>
            <a:off x="16202310" y="4269423"/>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5" name="Image"/>
          <p:cNvSpPr>
            <a:spLocks noGrp="1"/>
          </p:cNvSpPr>
          <p:nvPr>
            <p:ph type="pic" sz="quarter" idx="24"/>
          </p:nvPr>
        </p:nvSpPr>
        <p:spPr>
          <a:xfrm>
            <a:off x="12791945" y="7534842"/>
            <a:ext cx="2642046" cy="2642046"/>
          </a:xfrm>
          <a:prstGeom prst="rect">
            <a:avLst/>
          </a:prstGeom>
        </p:spPr>
        <p:txBody>
          <a:bodyPr lIns="91439" tIns="45719" rIns="91439" bIns="45719" anchor="t">
            <a:noAutofit/>
          </a:bodyPr>
          <a:lstStyle/>
          <a:p>
            <a:endParaRPr/>
          </a:p>
        </p:txBody>
      </p:sp>
      <p:sp>
        <p:nvSpPr>
          <p:cNvPr id="576" name="Add Title Here"/>
          <p:cNvSpPr txBox="1">
            <a:spLocks noGrp="1"/>
          </p:cNvSpPr>
          <p:nvPr>
            <p:ph type="body" sz="quarter" idx="25"/>
          </p:nvPr>
        </p:nvSpPr>
        <p:spPr>
          <a:xfrm>
            <a:off x="16202310"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7" name="Lorem of for ipsum randomised words our, don't look even night offer slightly beration be ration Lorem of for ipsum"/>
          <p:cNvSpPr txBox="1">
            <a:spLocks noGrp="1"/>
          </p:cNvSpPr>
          <p:nvPr>
            <p:ph type="body" sz="quarter" idx="26"/>
          </p:nvPr>
        </p:nvSpPr>
        <p:spPr>
          <a:xfrm>
            <a:off x="16202310" y="8478966"/>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19"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0"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ig image survey">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643"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644"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647" name="Gender data survey of lorem ipsum"/>
          <p:cNvSpPr txBox="1">
            <a:spLocks noGrp="1"/>
          </p:cNvSpPr>
          <p:nvPr>
            <p:ph type="body" sz="quarter" idx="15"/>
          </p:nvPr>
        </p:nvSpPr>
        <p:spPr>
          <a:xfrm>
            <a:off x="12199937" y="2638730"/>
            <a:ext cx="10327133" cy="2590801"/>
          </a:xfrm>
          <a:prstGeom prst="rect">
            <a:avLst/>
          </a:prstGeom>
        </p:spPr>
        <p:txBody>
          <a:bodyPr>
            <a:spAutoFit/>
          </a:bodyPr>
          <a:lstStyle/>
          <a:p>
            <a:pPr marL="0" indent="0">
              <a:spcBef>
                <a:spcPts val="0"/>
              </a:spcBef>
              <a:buSzTx/>
              <a:buNone/>
              <a:defRPr sz="8200" spc="-164">
                <a:latin typeface="Inter UI Black"/>
                <a:ea typeface="Inter UI Black"/>
                <a:cs typeface="Inter UI Black"/>
                <a:sym typeface="Inter UI Black"/>
              </a:defRPr>
            </a:pPr>
            <a:r>
              <a:t>Gender data survey of lorem ipsum</a:t>
            </a:r>
          </a:p>
        </p:txBody>
      </p:sp>
      <p:sp>
        <p:nvSpPr>
          <p:cNvPr id="648" name="Lorem Ipsum is not simply random text. It has roots in a lot kind simple of piece of classical. variazioni dei passaggi del Lorem Ipsum ontract exceed the economic Lorem Ipsum is not simply random."/>
          <p:cNvSpPr txBox="1">
            <a:spLocks noGrp="1"/>
          </p:cNvSpPr>
          <p:nvPr>
            <p:ph type="body" sz="quarter" idx="16"/>
          </p:nvPr>
        </p:nvSpPr>
        <p:spPr>
          <a:xfrm>
            <a:off x="12209462" y="5714999"/>
            <a:ext cx="10308083" cy="2286001"/>
          </a:xfrm>
          <a:prstGeom prst="rect">
            <a:avLst/>
          </a:prstGeom>
        </p:spPr>
        <p:txBody>
          <a:bodyPr>
            <a:spAutoFit/>
          </a:bodyPr>
          <a:lstStyle>
            <a:lvl1pPr marL="0" indent="0">
              <a:spcBef>
                <a:spcPts val="0"/>
              </a:spcBef>
              <a:buSzTx/>
              <a:buNone/>
              <a:defRPr sz="3000" spc="-59">
                <a:solidFill>
                  <a:srgbClr val="C3CBDA"/>
                </a:solidFill>
                <a:latin typeface="Inter UI Regular"/>
                <a:ea typeface="Inter UI Regular"/>
                <a:cs typeface="Inter UI Regular"/>
                <a:sym typeface="Inter UI Regular"/>
              </a:defRPr>
            </a:lvl1pPr>
          </a:lstStyle>
          <a:p>
            <a:r>
              <a:t>Lorem Ipsum is not simply random text. It has roots in a lot kind simple of piece of classical. variazioni dei passaggi del Lorem Ipsum ontract exceed the economic Lorem Ipsum is not simply random. </a:t>
            </a:r>
          </a:p>
        </p:txBody>
      </p:sp>
      <p:sp>
        <p:nvSpPr>
          <p:cNvPr id="649" name="Rounded Rectangle"/>
          <p:cNvSpPr>
            <a:spLocks noGrp="1"/>
          </p:cNvSpPr>
          <p:nvPr>
            <p:ph type="body" sz="quarter" idx="17"/>
          </p:nvPr>
        </p:nvSpPr>
        <p:spPr>
          <a:xfrm>
            <a:off x="12204700" y="8925992"/>
            <a:ext cx="4699692"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0" name="Rectangle"/>
          <p:cNvSpPr>
            <a:spLocks noGrp="1"/>
          </p:cNvSpPr>
          <p:nvPr>
            <p:ph type="body" sz="quarter" idx="18"/>
          </p:nvPr>
        </p:nvSpPr>
        <p:spPr>
          <a:xfrm>
            <a:off x="15373394" y="8921229"/>
            <a:ext cx="1523061" cy="783289"/>
          </a:xfrm>
          <a:prstGeom prst="rect">
            <a:avLst/>
          </a:prstGeom>
          <a:solidFill>
            <a:srgbClr val="985DF1"/>
          </a:solidFill>
        </p:spPr>
        <p:txBody>
          <a:bodyPr>
            <a:noAutofit/>
          </a:bodyPr>
          <a:lstStyle/>
          <a:p>
            <a:pPr marL="0" indent="0" defTabSz="457200">
              <a:lnSpc>
                <a:spcPct val="80000"/>
              </a:lnSpc>
              <a:spcBef>
                <a:spcPts val="0"/>
              </a:spcBef>
              <a:buSzTx/>
              <a:buNone/>
              <a:defRPr sz="4200" spc="-126">
                <a:effectLst>
                  <a:outerShdw blurRad="38100" dist="12700" dir="5400000" rotWithShape="0">
                    <a:srgbClr val="000000">
                      <a:alpha val="50000"/>
                    </a:srgbClr>
                  </a:outerShdw>
                </a:effectLst>
                <a:latin typeface="Inter UI Bold"/>
                <a:ea typeface="Inter UI Bold"/>
                <a:cs typeface="Inter UI Bold"/>
                <a:sym typeface="Inter UI Bold"/>
              </a:defRPr>
            </a:pPr>
            <a:endParaRPr/>
          </a:p>
        </p:txBody>
      </p:sp>
      <p:sp>
        <p:nvSpPr>
          <p:cNvPr id="651" name="25%"/>
          <p:cNvSpPr txBox="1">
            <a:spLocks noGrp="1"/>
          </p:cNvSpPr>
          <p:nvPr>
            <p:ph type="body" sz="quarter" idx="19"/>
          </p:nvPr>
        </p:nvSpPr>
        <p:spPr>
          <a:xfrm>
            <a:off x="15575480" y="8918666"/>
            <a:ext cx="1173382"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25%</a:t>
            </a:r>
          </a:p>
        </p:txBody>
      </p:sp>
      <p:sp>
        <p:nvSpPr>
          <p:cNvPr id="652" name="MAN"/>
          <p:cNvSpPr txBox="1">
            <a:spLocks noGrp="1"/>
          </p:cNvSpPr>
          <p:nvPr>
            <p:ph type="body" sz="quarter" idx="20"/>
          </p:nvPr>
        </p:nvSpPr>
        <p:spPr>
          <a:xfrm>
            <a:off x="13194667" y="9002970"/>
            <a:ext cx="1153627"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MAN</a:t>
            </a:r>
          </a:p>
        </p:txBody>
      </p:sp>
      <p:sp>
        <p:nvSpPr>
          <p:cNvPr id="653" name="Rounded Rectangle"/>
          <p:cNvSpPr>
            <a:spLocks noGrp="1"/>
          </p:cNvSpPr>
          <p:nvPr>
            <p:ph type="body" sz="quarter" idx="21"/>
          </p:nvPr>
        </p:nvSpPr>
        <p:spPr>
          <a:xfrm>
            <a:off x="17628514" y="8949570"/>
            <a:ext cx="4699693"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4" name="Rectangle"/>
          <p:cNvSpPr>
            <a:spLocks noGrp="1"/>
          </p:cNvSpPr>
          <p:nvPr>
            <p:ph type="body" sz="quarter" idx="22"/>
          </p:nvPr>
        </p:nvSpPr>
        <p:spPr>
          <a:xfrm>
            <a:off x="20800384" y="8950583"/>
            <a:ext cx="1523061" cy="783289"/>
          </a:xfrm>
          <a:prstGeom prst="rect">
            <a:avLst/>
          </a:prstGeom>
          <a:solidFill>
            <a:srgbClr val="5A80FC"/>
          </a:solidFill>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5" name="30%"/>
          <p:cNvSpPr txBox="1">
            <a:spLocks noGrp="1"/>
          </p:cNvSpPr>
          <p:nvPr>
            <p:ph type="body" sz="quarter" idx="23"/>
          </p:nvPr>
        </p:nvSpPr>
        <p:spPr>
          <a:xfrm>
            <a:off x="20983717" y="8918666"/>
            <a:ext cx="1210887"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30%</a:t>
            </a:r>
          </a:p>
        </p:txBody>
      </p:sp>
      <p:sp>
        <p:nvSpPr>
          <p:cNvPr id="656" name="WOMAN"/>
          <p:cNvSpPr txBox="1">
            <a:spLocks noGrp="1"/>
          </p:cNvSpPr>
          <p:nvPr>
            <p:ph type="body" sz="quarter" idx="24"/>
          </p:nvPr>
        </p:nvSpPr>
        <p:spPr>
          <a:xfrm>
            <a:off x="18297344" y="9036413"/>
            <a:ext cx="1923844"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WOMAN</a:t>
            </a:r>
          </a:p>
        </p:txBody>
      </p:sp>
      <p:sp>
        <p:nvSpPr>
          <p:cNvPr id="657" name="Lorem ipsume koler sit denima ostes daname donwiakamare dimsa quosam sant"/>
          <p:cNvSpPr txBox="1">
            <a:spLocks noGrp="1"/>
          </p:cNvSpPr>
          <p:nvPr>
            <p:ph type="body" sz="quarter" idx="25"/>
          </p:nvPr>
        </p:nvSpPr>
        <p:spPr>
          <a:xfrm>
            <a:off x="12209462" y="9980747"/>
            <a:ext cx="4690168"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8" name="Lorem ipsume koler sit denima ostes daname donwiakamare dimsa quosam sant"/>
          <p:cNvSpPr txBox="1">
            <a:spLocks noGrp="1"/>
          </p:cNvSpPr>
          <p:nvPr>
            <p:ph type="body" sz="quarter" idx="26"/>
          </p:nvPr>
        </p:nvSpPr>
        <p:spPr>
          <a:xfrm>
            <a:off x="17633277" y="9980747"/>
            <a:ext cx="4690167"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9" name="Image"/>
          <p:cNvSpPr>
            <a:spLocks noGrp="1"/>
          </p:cNvSpPr>
          <p:nvPr>
            <p:ph type="pic" sz="half" idx="27"/>
          </p:nvPr>
        </p:nvSpPr>
        <p:spPr>
          <a:xfrm>
            <a:off x="1524828" y="2521936"/>
            <a:ext cx="9345545" cy="9345544"/>
          </a:xfrm>
          <a:prstGeom prst="rect">
            <a:avLst/>
          </a:prstGeom>
        </p:spPr>
        <p:txBody>
          <a:bodyPr lIns="91439" tIns="45719" rIns="91439" bIns="45719" anchor="t">
            <a:noAutofit/>
          </a:bodyPr>
          <a:lstStyle/>
          <a:p>
            <a:endParaRPr/>
          </a:p>
        </p:txBody>
      </p:sp>
      <p:sp>
        <p:nvSpPr>
          <p:cNvPr id="20"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1"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7" name="Image"/>
          <p:cNvSpPr>
            <a:spLocks noGrp="1"/>
          </p:cNvSpPr>
          <p:nvPr>
            <p:ph type="pic" sz="quarter" idx="13"/>
          </p:nvPr>
        </p:nvSpPr>
        <p:spPr>
          <a:xfrm>
            <a:off x="1754474" y="6467144"/>
            <a:ext cx="3439893" cy="458653"/>
          </a:xfrm>
          <a:prstGeom prst="rect">
            <a:avLst/>
          </a:prstGeom>
        </p:spPr>
        <p:txBody>
          <a:bodyPr lIns="91439" tIns="45719" rIns="91439" bIns="45719" anchor="t">
            <a:noAutofit/>
          </a:bodyPr>
          <a:lstStyle/>
          <a:p>
            <a:endParaRPr/>
          </a:p>
        </p:txBody>
      </p:sp>
      <p:sp>
        <p:nvSpPr>
          <p:cNvPr id="39" name="Course Title That Wraps Over Two Lines"/>
          <p:cNvSpPr txBox="1">
            <a:spLocks noGrp="1"/>
          </p:cNvSpPr>
          <p:nvPr>
            <p:ph type="body" sz="quarter" idx="15"/>
          </p:nvPr>
        </p:nvSpPr>
        <p:spPr>
          <a:xfrm>
            <a:off x="1651000" y="6906169"/>
            <a:ext cx="16759635" cy="3532684"/>
          </a:xfrm>
          <a:prstGeom prst="rect">
            <a:avLst/>
          </a:prstGeom>
        </p:spPr>
        <p:txBody>
          <a:bodyPr anchor="b">
            <a:noAutofit/>
          </a:bodyPr>
          <a:lstStyle>
            <a:lvl1pPr marL="0" indent="0">
              <a:lnSpc>
                <a:spcPct val="80000"/>
              </a:lnSpc>
              <a:spcBef>
                <a:spcPts val="0"/>
              </a:spcBef>
              <a:buSzTx/>
              <a:buNone/>
              <a:defRPr sz="11200" spc="-224">
                <a:effectLst/>
                <a:latin typeface="Inter UI Black" panose="020B0A02050000000004" pitchFamily="34" charset="0"/>
                <a:ea typeface="Inter UI Black" panose="020B0A02050000000004" pitchFamily="34" charset="0"/>
                <a:cs typeface="+mn-cs"/>
                <a:sym typeface="Inter UI Regular Extra Bold"/>
              </a:defRPr>
            </a:lvl1pPr>
          </a:lstStyle>
          <a:p>
            <a:r>
              <a:rPr dirty="0"/>
              <a:t>Course Title That Wraps Over Two Lines</a:t>
            </a:r>
          </a:p>
        </p:txBody>
      </p:sp>
      <p:sp>
        <p:nvSpPr>
          <p:cNvPr id="40" name="Jane Smith"/>
          <p:cNvSpPr txBox="1">
            <a:spLocks noGrp="1"/>
          </p:cNvSpPr>
          <p:nvPr>
            <p:ph type="body" sz="quarter" idx="16"/>
          </p:nvPr>
        </p:nvSpPr>
        <p:spPr>
          <a:xfrm>
            <a:off x="3032648" y="11456787"/>
            <a:ext cx="5995366" cy="619657"/>
          </a:xfrm>
          <a:prstGeom prst="rect">
            <a:avLst/>
          </a:prstGeom>
        </p:spPr>
        <p:txBody>
          <a:bodyPr>
            <a:sp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Jane Smith</a:t>
            </a:r>
          </a:p>
        </p:txBody>
      </p:sp>
      <p:sp>
        <p:nvSpPr>
          <p:cNvPr id="41" name="AWS Community Hero"/>
          <p:cNvSpPr txBox="1">
            <a:spLocks noGrp="1"/>
          </p:cNvSpPr>
          <p:nvPr>
            <p:ph type="body" sz="quarter" idx="17"/>
          </p:nvPr>
        </p:nvSpPr>
        <p:spPr>
          <a:xfrm>
            <a:off x="3032648" y="12023620"/>
            <a:ext cx="5995366" cy="324191"/>
          </a:xfrm>
          <a:prstGeom prst="rect">
            <a:avLst/>
          </a:prstGeom>
        </p:spPr>
        <p:txBody>
          <a:bodyPr>
            <a:spAutoFit/>
          </a:bodyPr>
          <a:lstStyle>
            <a:lvl1pPr marL="0" indent="0" defTabSz="457200">
              <a:lnSpc>
                <a:spcPct val="80000"/>
              </a:lnSpc>
              <a:spcBef>
                <a:spcPts val="0"/>
              </a:spcBef>
              <a:buSzTx/>
              <a:buNone/>
              <a:defRPr sz="1800" spc="107">
                <a:solidFill>
                  <a:srgbClr val="FC8918"/>
                </a:solidFill>
                <a:effectLst/>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AWS Community Hero</a:t>
            </a:r>
          </a:p>
        </p:txBody>
      </p:sp>
      <p:sp>
        <p:nvSpPr>
          <p:cNvPr id="42" name="Image"/>
          <p:cNvSpPr>
            <a:spLocks noGrp="1"/>
          </p:cNvSpPr>
          <p:nvPr>
            <p:ph type="pic" sz="quarter" idx="18"/>
          </p:nvPr>
        </p:nvSpPr>
        <p:spPr>
          <a:xfrm>
            <a:off x="1879600" y="1149868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cxnSp>
        <p:nvCxnSpPr>
          <p:cNvPr id="3" name="Straight Connector 2"/>
          <p:cNvCxnSpPr/>
          <p:nvPr userDrawn="1"/>
        </p:nvCxnSpPr>
        <p:spPr>
          <a:xfrm>
            <a:off x="1879600" y="11015663"/>
            <a:ext cx="22745405" cy="0"/>
          </a:xfrm>
          <a:prstGeom prst="line">
            <a:avLst/>
          </a:prstGeom>
          <a:ln w="38100">
            <a:solidFill>
              <a:srgbClr val="FFFFFF">
                <a:alpha val="9070"/>
              </a:srgbClr>
            </a:solidFill>
            <a:miter lim="400000"/>
          </a:ln>
        </p:spPr>
      </p:cxnSp>
    </p:spTree>
    <p:extLst>
      <p:ext uri="{BB962C8B-B14F-4D97-AF65-F5344CB8AC3E}">
        <p14:creationId xmlns:p14="http://schemas.microsoft.com/office/powerpoint/2010/main" val="1506476209"/>
      </p:ext>
    </p:extLst>
  </p:cSld>
  <p:clrMapOvr>
    <a:masterClrMapping/>
  </p:clrMapOvr>
  <p:transition spd="med"/>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14:presetBounceEnd="46000">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14:bounceEnd="46000">
                                          <p:cBhvr additive="base">
                                            <p:cTn id="7" dur="500" fill="hold"/>
                                            <p:tgtEl>
                                              <p:spTgt spid="37"/>
                                            </p:tgtEl>
                                            <p:attrNameLst>
                                              <p:attrName>ppt_x</p:attrName>
                                            </p:attrNameLst>
                                          </p:cBhvr>
                                          <p:tavLst>
                                            <p:tav tm="0">
                                              <p:val>
                                                <p:strVal val="#ppt_x"/>
                                              </p:val>
                                            </p:tav>
                                            <p:tav tm="100000">
                                              <p:val>
                                                <p:strVal val="#ppt_x"/>
                                              </p:val>
                                            </p:tav>
                                          </p:tavLst>
                                        </p:anim>
                                        <p:anim calcmode="lin" valueType="num" p14:bounceEnd="46000">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Right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2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9" name="Picture Placeholder 8"/>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
        <p:nvSpPr>
          <p:cNvPr id="7" name="Text Placeholder 6"/>
          <p:cNvSpPr>
            <a:spLocks noGrp="1"/>
          </p:cNvSpPr>
          <p:nvPr>
            <p:ph type="body" sz="quarter" idx="14" hasCustomPrompt="1"/>
          </p:nvPr>
        </p:nvSpPr>
        <p:spPr>
          <a:xfrm>
            <a:off x="1997771" y="2543120"/>
            <a:ext cx="5860346" cy="1016689"/>
          </a:xfrm>
          <a:prstGeom prst="rect">
            <a:avLst/>
          </a:prstGeom>
          <a:ln w="12700">
            <a:miter lim="400000"/>
          </a:ln>
        </p:spPr>
        <p:txBody>
          <a:bodyPr wrap="square" lIns="50800" tIns="50800" rIns="50800" bIns="50800" anchor="ctr">
            <a:spAutoFit/>
          </a:bodyPr>
          <a:lstStyle>
            <a:lvl1pPr>
              <a:defRPr kumimoji="0" lang="id-ID" sz="5400" normalizeH="0" dirty="0">
                <a:effectLst/>
                <a:latin typeface="Inter UI Bold"/>
                <a:ea typeface="Inter UI Bold"/>
                <a:cs typeface="Inter UI Bold"/>
                <a:sym typeface="Inter UI Regular Extra Bold"/>
              </a:defRPr>
            </a:lvl1pPr>
          </a:lstStyle>
          <a:p>
            <a:pPr marL="0" lvl="0" indent="0" rtl="0" fontAlgn="auto" hangingPunct="0">
              <a:lnSpc>
                <a:spcPct val="110000"/>
              </a:lnSpc>
              <a:spcBef>
                <a:spcPts val="0"/>
              </a:spcBef>
              <a:buSzTx/>
              <a:buNone/>
            </a:pPr>
            <a:r>
              <a:rPr lang="id-ID" dirty="0"/>
              <a:t>Slide Title</a:t>
            </a:r>
          </a:p>
        </p:txBody>
      </p:sp>
      <p:sp>
        <p:nvSpPr>
          <p:cNvPr id="25" name="Lorem Ipsum"/>
          <p:cNvSpPr txBox="1">
            <a:spLocks noGrp="1"/>
          </p:cNvSpPr>
          <p:nvPr>
            <p:ph type="body" sz="quarter" idx="15"/>
          </p:nvPr>
        </p:nvSpPr>
        <p:spPr>
          <a:xfrm>
            <a:off x="3323704" y="431339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6" name="Lorem ipsum dolor sit amet, consectetur adipiscing elit. Nunc ullamcorper porttitor ullamcorper. Cras sem enim, aliquet in ex sit amet."/>
          <p:cNvSpPr txBox="1">
            <a:spLocks noGrp="1"/>
          </p:cNvSpPr>
          <p:nvPr>
            <p:ph type="body" sz="quarter" idx="16"/>
          </p:nvPr>
        </p:nvSpPr>
        <p:spPr>
          <a:xfrm>
            <a:off x="3349104" y="510079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27" name="1"/>
          <p:cNvSpPr>
            <a:spLocks noGrp="1"/>
          </p:cNvSpPr>
          <p:nvPr>
            <p:ph type="body" sz="quarter" idx="27"/>
          </p:nvPr>
        </p:nvSpPr>
        <p:spPr>
          <a:xfrm>
            <a:off x="1997771" y="434474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28" name="Lorem Ipsum"/>
          <p:cNvSpPr txBox="1">
            <a:spLocks noGrp="1"/>
          </p:cNvSpPr>
          <p:nvPr>
            <p:ph type="body" sz="quarter" idx="28"/>
          </p:nvPr>
        </p:nvSpPr>
        <p:spPr>
          <a:xfrm>
            <a:off x="3323704" y="7239367"/>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9" name="Lorem ipsum dolor sit amet, consectetur adipiscing elit. Nunc ullamcorper porttitor ullamcorper. Cras sem enim, aliquet in ex sit amet."/>
          <p:cNvSpPr txBox="1">
            <a:spLocks noGrp="1"/>
          </p:cNvSpPr>
          <p:nvPr>
            <p:ph type="body" sz="quarter" idx="29"/>
          </p:nvPr>
        </p:nvSpPr>
        <p:spPr>
          <a:xfrm>
            <a:off x="3349104" y="8026768"/>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0" name="1"/>
          <p:cNvSpPr>
            <a:spLocks noGrp="1"/>
          </p:cNvSpPr>
          <p:nvPr>
            <p:ph type="body" sz="quarter" idx="30" hasCustomPrompt="1"/>
          </p:nvPr>
        </p:nvSpPr>
        <p:spPr>
          <a:xfrm>
            <a:off x="1997771" y="7270718"/>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2</a:t>
            </a:r>
          </a:p>
        </p:txBody>
      </p:sp>
      <p:sp>
        <p:nvSpPr>
          <p:cNvPr id="31" name="Lorem Ipsum"/>
          <p:cNvSpPr txBox="1">
            <a:spLocks noGrp="1"/>
          </p:cNvSpPr>
          <p:nvPr>
            <p:ph type="body" sz="quarter" idx="31"/>
          </p:nvPr>
        </p:nvSpPr>
        <p:spPr>
          <a:xfrm>
            <a:off x="3323704" y="1013634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32" name="Lorem ipsum dolor sit amet, consectetur adipiscing elit. Nunc ullamcorper porttitor ullamcorper. Cras sem enim, aliquet in ex sit amet."/>
          <p:cNvSpPr txBox="1">
            <a:spLocks noGrp="1"/>
          </p:cNvSpPr>
          <p:nvPr>
            <p:ph type="body" sz="quarter" idx="32"/>
          </p:nvPr>
        </p:nvSpPr>
        <p:spPr>
          <a:xfrm>
            <a:off x="3349104" y="1092374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3" name="1"/>
          <p:cNvSpPr>
            <a:spLocks noGrp="1"/>
          </p:cNvSpPr>
          <p:nvPr>
            <p:ph type="body" sz="quarter" idx="33" hasCustomPrompt="1"/>
          </p:nvPr>
        </p:nvSpPr>
        <p:spPr>
          <a:xfrm>
            <a:off x="1997771" y="1016769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3</a:t>
            </a:r>
          </a:p>
        </p:txBody>
      </p:sp>
    </p:spTree>
    <p:extLst>
      <p:ext uri="{BB962C8B-B14F-4D97-AF65-F5344CB8AC3E}">
        <p14:creationId xmlns:p14="http://schemas.microsoft.com/office/powerpoint/2010/main" val="272306914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Instructor introduction">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00" name="Image"/>
          <p:cNvSpPr>
            <a:spLocks noGrp="1"/>
          </p:cNvSpPr>
          <p:nvPr>
            <p:ph type="pic" idx="13"/>
          </p:nvPr>
        </p:nvSpPr>
        <p:spPr>
          <a:xfrm>
            <a:off x="0" y="-1"/>
            <a:ext cx="24384001" cy="13716001"/>
          </a:xfrm>
          <a:prstGeom prst="rect">
            <a:avLst/>
          </a:prstGeom>
        </p:spPr>
        <p:txBody>
          <a:bodyPr lIns="91439" tIns="45719" rIns="91439" bIns="45719" anchor="t">
            <a:noAutofit/>
          </a:bodyPr>
          <a:lstStyle>
            <a:lvl1pPr>
              <a:defRPr>
                <a:noFill/>
              </a:defRPr>
            </a:lvl1pPr>
          </a:lstStyle>
          <a:p>
            <a:endParaRPr dirty="0"/>
          </a:p>
        </p:txBody>
      </p:sp>
      <p:sp>
        <p:nvSpPr>
          <p:cNvPr id="102" name="Image"/>
          <p:cNvSpPr>
            <a:spLocks noGrp="1"/>
          </p:cNvSpPr>
          <p:nvPr>
            <p:ph type="pic" sz="quarter" idx="15"/>
          </p:nvPr>
        </p:nvSpPr>
        <p:spPr>
          <a:xfrm>
            <a:off x="2482461" y="4642470"/>
            <a:ext cx="2727713" cy="2727713"/>
          </a:xfrm>
          <a:prstGeom prst="ellipse">
            <a:avLst/>
          </a:prstGeom>
        </p:spPr>
        <p:txBody>
          <a:bodyPr lIns="91439" tIns="45719" rIns="91439" bIns="45719" anchor="t">
            <a:noAutofit/>
          </a:bodyPr>
          <a:lstStyle/>
          <a:p>
            <a:endParaRPr dirty="0"/>
          </a:p>
        </p:txBody>
      </p:sp>
      <p:sp>
        <p:nvSpPr>
          <p:cNvPr id="25" name="Line"/>
          <p:cNvSpPr/>
          <p:nvPr userDrawn="1"/>
        </p:nvSpPr>
        <p:spPr>
          <a:xfrm flipH="1">
            <a:off x="7129735" y="3788427"/>
            <a:ext cx="1" cy="6139146"/>
          </a:xfrm>
          <a:prstGeom prst="line">
            <a:avLst/>
          </a:prstGeom>
          <a:ln w="38100">
            <a:solidFill>
              <a:srgbClr val="FFFFFF">
                <a:alpha val="2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27" name="IT specialist"/>
          <p:cNvSpPr txBox="1">
            <a:spLocks noGrp="1"/>
          </p:cNvSpPr>
          <p:nvPr>
            <p:ph type="body" sz="quarter" idx="18"/>
          </p:nvPr>
        </p:nvSpPr>
        <p:spPr>
          <a:xfrm>
            <a:off x="2646226" y="8893428"/>
            <a:ext cx="2370008" cy="430887"/>
          </a:xfrm>
          <a:prstGeom prst="rect">
            <a:avLst/>
          </a:prstGeom>
        </p:spPr>
        <p:txBody>
          <a:bodyPr wrap="none">
            <a:spAutoFit/>
          </a:bodyPr>
          <a:lstStyle>
            <a:lvl1pPr marL="0" indent="0" algn="ctr">
              <a:spcBef>
                <a:spcPts val="0"/>
              </a:spcBef>
              <a:buSzTx/>
              <a:buNone/>
              <a:defRPr sz="2200" cap="all" spc="132">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IT specialist</a:t>
            </a:r>
          </a:p>
        </p:txBody>
      </p:sp>
      <p:sp>
        <p:nvSpPr>
          <p:cNvPr id="28" name="Logan Frost M.A"/>
          <p:cNvSpPr txBox="1">
            <a:spLocks noGrp="1"/>
          </p:cNvSpPr>
          <p:nvPr>
            <p:ph type="body" sz="quarter" idx="19"/>
          </p:nvPr>
        </p:nvSpPr>
        <p:spPr>
          <a:xfrm>
            <a:off x="1972388" y="8149495"/>
            <a:ext cx="3717684" cy="615553"/>
          </a:xfrm>
          <a:prstGeom prst="rect">
            <a:avLst/>
          </a:prstGeom>
        </p:spPr>
        <p:txBody>
          <a:bodyPr wrap="none">
            <a:spAutoFit/>
          </a:bodyPr>
          <a:lstStyle>
            <a:lvl1pPr marL="0" indent="0" algn="ctr">
              <a:spcBef>
                <a:spcPts val="0"/>
              </a:spcBef>
              <a:buSzTx/>
              <a:buNone/>
              <a:defRPr sz="3400" spc="0">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Logan Frost M.A</a:t>
            </a:r>
          </a:p>
        </p:txBody>
      </p:sp>
      <p:sp>
        <p:nvSpPr>
          <p:cNvPr id="29" name="don't look even slightly beration in some form, by injected humour, or words which don't look even slightly. or randomised words which don't look even slightly beration in some form,"/>
          <p:cNvSpPr txBox="1">
            <a:spLocks noGrp="1"/>
          </p:cNvSpPr>
          <p:nvPr>
            <p:ph type="body" sz="quarter" idx="16"/>
          </p:nvPr>
        </p:nvSpPr>
        <p:spPr>
          <a:xfrm>
            <a:off x="8749621" y="8093665"/>
            <a:ext cx="13443061" cy="2031325"/>
          </a:xfrm>
          <a:prstGeom prst="rect">
            <a:avLst/>
          </a:prstGeom>
        </p:spPr>
        <p:txBody>
          <a:bodyPr wrap="square" anchor="t">
            <a:spAutoFit/>
          </a:bodyPr>
          <a:lstStyle>
            <a:lvl1pPr marL="0" indent="0">
              <a:lnSpc>
                <a:spcPct val="140000"/>
              </a:lnSpc>
              <a:spcBef>
                <a:spcPts val="0"/>
              </a:spcBef>
              <a:buSzTx/>
              <a:buNone/>
              <a:defRPr sz="3000" spc="-59">
                <a:solidFill>
                  <a:srgbClr val="C3CBDA"/>
                </a:solidFill>
                <a:latin typeface="Inter UI Regular"/>
                <a:ea typeface="Inter UI Regular"/>
                <a:cs typeface="Inter UI Regular"/>
                <a:sym typeface="Inter UI Regular"/>
              </a:defRPr>
            </a:lvl1pPr>
          </a:lstStyle>
          <a:p>
            <a:r>
              <a:t>don't look even slightly beration in some form, by injected humour, or words which don't look even slightly. or randomised words which don't look even slightly beration in some form,</a:t>
            </a:r>
          </a:p>
        </p:txBody>
      </p:sp>
      <p:sp>
        <p:nvSpPr>
          <p:cNvPr id="30" name="Course Title That Wraps Over Two Lines"/>
          <p:cNvSpPr txBox="1">
            <a:spLocks noGrp="1"/>
          </p:cNvSpPr>
          <p:nvPr>
            <p:ph type="body" sz="quarter" idx="17"/>
          </p:nvPr>
        </p:nvSpPr>
        <p:spPr>
          <a:xfrm>
            <a:off x="8749621" y="4688673"/>
            <a:ext cx="15379591" cy="2862322"/>
          </a:xfrm>
          <a:prstGeom prst="rect">
            <a:avLst/>
          </a:prstGeom>
        </p:spPr>
        <p:txBody>
          <a:bodyPr wrap="square">
            <a:spAutoFit/>
          </a:bodyPr>
          <a:lstStyle>
            <a:lvl1pPr marL="0" indent="0">
              <a:lnSpc>
                <a:spcPct val="90000"/>
              </a:lnSpc>
              <a:spcBef>
                <a:spcPts val="0"/>
              </a:spcBef>
              <a:buSzTx/>
              <a:buNone/>
              <a:defRPr sz="10000" spc="-100">
                <a:latin typeface="Inter UI Black"/>
                <a:ea typeface="Inter UI Black"/>
                <a:cs typeface="Inter UI Black"/>
                <a:sym typeface="Inter UI Black"/>
              </a:defRPr>
            </a:lvl1pPr>
          </a:lstStyle>
          <a:p>
            <a:r>
              <a:rPr dirty="0"/>
              <a:t>Course Title That Wraps Over Two Lines</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Full Image Placehold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32"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Right image &amp; tex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238" name="Senior VP of Dank Memes"/>
          <p:cNvSpPr txBox="1">
            <a:spLocks noGrp="1"/>
          </p:cNvSpPr>
          <p:nvPr>
            <p:ph type="body" sz="quarter" idx="14"/>
          </p:nvPr>
        </p:nvSpPr>
        <p:spPr>
          <a:xfrm>
            <a:off x="2218266" y="10223500"/>
            <a:ext cx="5857943" cy="571500"/>
          </a:xfrm>
          <a:prstGeom prst="rect">
            <a:avLst/>
          </a:prstGeom>
        </p:spPr>
        <p:txBody>
          <a:bodyPr anchor="t">
            <a:spAutoFit/>
          </a:bodyPr>
          <a:lstStyle>
            <a:lvl1pPr marL="0" indent="0">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a:solidFill>
                  <a:srgbClr val="7F81A5"/>
                </a:solidFill>
              </a:rPr>
              <a:t>Senior VP of Dank Memes</a:t>
            </a:r>
          </a:p>
        </p:txBody>
      </p:sp>
      <p:sp>
        <p:nvSpPr>
          <p:cNvPr id="239" name="Johnny Appleseed"/>
          <p:cNvSpPr txBox="1">
            <a:spLocks noGrp="1"/>
          </p:cNvSpPr>
          <p:nvPr>
            <p:ph type="body" sz="quarter" idx="15"/>
          </p:nvPr>
        </p:nvSpPr>
        <p:spPr>
          <a:xfrm>
            <a:off x="2218266" y="9605433"/>
            <a:ext cx="5857943" cy="622301"/>
          </a:xfrm>
          <a:prstGeom prst="rect">
            <a:avLst/>
          </a:prstGeom>
        </p:spPr>
        <p:txBody>
          <a:bodyPr anchor="t">
            <a:spAutoFit/>
          </a:bodyPr>
          <a:lstStyle>
            <a:lvl1pPr marL="0" indent="0">
              <a:spcBef>
                <a:spcPts val="0"/>
              </a:spcBef>
              <a:buSzTx/>
              <a:buNone/>
              <a:defRPr sz="3400" spc="0">
                <a:latin typeface="Inter UI Bold"/>
                <a:ea typeface="Inter UI Bold"/>
                <a:cs typeface="Inter UI Bold"/>
                <a:sym typeface="Inter UI Bold"/>
              </a:defRPr>
            </a:lvl1pPr>
          </a:lstStyle>
          <a:p>
            <a:r>
              <a:t>Johnny Appleseed</a:t>
            </a:r>
          </a:p>
        </p:txBody>
      </p:sp>
      <p:sp>
        <p:nvSpPr>
          <p:cNvPr id="240" name="Lorem ipsum dolor sit amet, consectetur adipiscing elit. Praesent ut lorem consequat, viverra ante eget, condimentum ipsum. Vivamus hendrerit."/>
          <p:cNvSpPr txBox="1">
            <a:spLocks noGrp="1"/>
          </p:cNvSpPr>
          <p:nvPr>
            <p:ph type="body" sz="quarter" idx="16"/>
          </p:nvPr>
        </p:nvSpPr>
        <p:spPr>
          <a:xfrm>
            <a:off x="2203119" y="3468158"/>
            <a:ext cx="10561109" cy="5467351"/>
          </a:xfrm>
          <a:prstGeom prst="rect">
            <a:avLst/>
          </a:prstGeom>
        </p:spPr>
        <p:txBody>
          <a:bodyPr>
            <a:spAutoFit/>
          </a:bodyPr>
          <a:lstStyle>
            <a:lvl1pPr marL="0" indent="0">
              <a:lnSpc>
                <a:spcPct val="110000"/>
              </a:lnSpc>
              <a:spcBef>
                <a:spcPts val="0"/>
              </a:spcBef>
              <a:buSzTx/>
              <a:buNone/>
              <a:defRPr sz="5400" spc="0">
                <a:latin typeface="Inter UI Bold"/>
                <a:ea typeface="Inter UI Bold"/>
                <a:cs typeface="Inter UI Bold"/>
                <a:sym typeface="Inter UI Bold"/>
              </a:defRPr>
            </a:lvl1pPr>
          </a:lstStyle>
          <a:p>
            <a:r>
              <a:t>Lorem ipsum dolor sit amet, consectetur adipiscing elit. Praesent ut lorem consequat, viverra ante eget, condimentum ipsum. Vivamus hendrerit.</a:t>
            </a:r>
          </a:p>
        </p:txBody>
      </p:sp>
      <p:sp>
        <p:nvSpPr>
          <p:cNvPr id="8" name="Picture Placeholder 7"/>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2715367"/>
            <a:ext cx="4392394" cy="585654"/>
          </a:xfrm>
          <a:prstGeom prst="rect">
            <a:avLst/>
          </a:prstGeom>
          <a:ln w="12700">
            <a:miter lim="400000"/>
          </a:ln>
        </p:spPr>
      </p:pic>
      <p:sp>
        <p:nvSpPr>
          <p:cNvPr id="11" name="Senior VP of Dank Memes"/>
          <p:cNvSpPr txBox="1">
            <a:spLocks noGrp="1"/>
          </p:cNvSpPr>
          <p:nvPr>
            <p:ph type="body" sz="quarter" idx="15" hasCustomPrompt="1"/>
          </p:nvPr>
        </p:nvSpPr>
        <p:spPr>
          <a:xfrm>
            <a:off x="9263029" y="10670116"/>
            <a:ext cx="5857942" cy="492443"/>
          </a:xfrm>
          <a:prstGeom prst="rect">
            <a:avLst/>
          </a:prstGeom>
        </p:spPr>
        <p:txBody>
          <a:bodyPr anchor="t">
            <a:spAutoFit/>
          </a:bodyPr>
          <a:lstStyle>
            <a:lvl1pPr marL="0" indent="0" algn="ctr">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dirty="0">
                <a:solidFill>
                  <a:srgbClr val="7F81A5"/>
                </a:solidFill>
              </a:rPr>
              <a:t>Your position here</a:t>
            </a:r>
          </a:p>
        </p:txBody>
      </p:sp>
      <p:sp>
        <p:nvSpPr>
          <p:cNvPr id="12" name="Johnny Appleseed"/>
          <p:cNvSpPr txBox="1">
            <a:spLocks noGrp="1"/>
          </p:cNvSpPr>
          <p:nvPr>
            <p:ph type="body" sz="quarter" idx="16" hasCustomPrompt="1"/>
          </p:nvPr>
        </p:nvSpPr>
        <p:spPr>
          <a:xfrm>
            <a:off x="9263029" y="10052050"/>
            <a:ext cx="5857942" cy="622300"/>
          </a:xfrm>
          <a:prstGeom prst="rect">
            <a:avLst/>
          </a:prstGeom>
        </p:spPr>
        <p:txBody>
          <a:bodyPr anchor="t">
            <a:spAutoFit/>
          </a:bodyPr>
          <a:lstStyle>
            <a:lvl1pPr marL="0" indent="0" algn="ctr">
              <a:spcBef>
                <a:spcPts val="0"/>
              </a:spcBef>
              <a:buSzTx/>
              <a:buNone/>
              <a:defRPr sz="3400" spc="0">
                <a:latin typeface="Inter UI Bold"/>
                <a:ea typeface="Inter UI Bold"/>
                <a:cs typeface="Inter UI Bold"/>
                <a:sym typeface="Inter UI Bold"/>
              </a:defRPr>
            </a:lvl1pPr>
          </a:lstStyle>
          <a:p>
            <a:r>
              <a:rPr dirty="0"/>
              <a:t>Your name here</a:t>
            </a:r>
          </a:p>
        </p:txBody>
      </p:sp>
      <p:sp>
        <p:nvSpPr>
          <p:cNvPr id="13" name="Lorem ipsum dolor sit amet, consectetur adipiscing elit. Praesent ut lorem consequat, viverra ante eget, condimentum ipsum. Vivamus hendrerit egestas pretium."/>
          <p:cNvSpPr txBox="1">
            <a:spLocks noGrp="1"/>
          </p:cNvSpPr>
          <p:nvPr>
            <p:ph type="body" sz="half" idx="13"/>
          </p:nvPr>
        </p:nvSpPr>
        <p:spPr>
          <a:xfrm>
            <a:off x="2600325" y="5136871"/>
            <a:ext cx="19183350" cy="4154984"/>
          </a:xfrm>
          <a:prstGeom prst="rect">
            <a:avLst/>
          </a:prstGeom>
        </p:spPr>
        <p:txBody>
          <a:bodyPr wrap="square">
            <a:spAutoFit/>
          </a:bodyPr>
          <a:lstStyle>
            <a:lvl1pPr marL="0" indent="0" algn="ctr">
              <a:lnSpc>
                <a:spcPct val="110000"/>
              </a:lnSpc>
              <a:spcBef>
                <a:spcPts val="0"/>
              </a:spcBef>
              <a:buSzTx/>
              <a:buNone/>
              <a:defRPr sz="6000" spc="0">
                <a:latin typeface="Inter UI Bold"/>
                <a:ea typeface="Inter UI Bold"/>
                <a:cs typeface="Inter UI Bold"/>
                <a:sym typeface="Inter UI Bold"/>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Praesent</a:t>
            </a:r>
            <a:r>
              <a:rPr dirty="0"/>
              <a:t> </a:t>
            </a:r>
            <a:r>
              <a:rPr dirty="0" err="1"/>
              <a:t>ut</a:t>
            </a:r>
            <a:r>
              <a:rPr dirty="0"/>
              <a:t> </a:t>
            </a:r>
            <a:r>
              <a:rPr dirty="0" err="1"/>
              <a:t>lorem</a:t>
            </a:r>
            <a:r>
              <a:rPr dirty="0"/>
              <a:t> </a:t>
            </a:r>
            <a:r>
              <a:rPr dirty="0" err="1"/>
              <a:t>consequat</a:t>
            </a:r>
            <a:r>
              <a:rPr dirty="0"/>
              <a:t>, </a:t>
            </a:r>
            <a:r>
              <a:rPr dirty="0" err="1"/>
              <a:t>viverra</a:t>
            </a:r>
            <a:r>
              <a:rPr dirty="0"/>
              <a:t> ante </a:t>
            </a:r>
            <a:r>
              <a:rPr dirty="0" err="1"/>
              <a:t>eget</a:t>
            </a:r>
            <a:r>
              <a:rPr dirty="0"/>
              <a:t>, </a:t>
            </a:r>
            <a:r>
              <a:rPr dirty="0" err="1"/>
              <a:t>condimentum</a:t>
            </a:r>
            <a:r>
              <a:rPr dirty="0"/>
              <a:t> </a:t>
            </a:r>
            <a:r>
              <a:rPr dirty="0" err="1"/>
              <a:t>ipsum</a:t>
            </a:r>
            <a:r>
              <a:rPr dirty="0"/>
              <a:t>. </a:t>
            </a:r>
            <a:r>
              <a:rPr dirty="0" err="1"/>
              <a:t>Vivamus</a:t>
            </a:r>
            <a:r>
              <a:rPr dirty="0"/>
              <a:t> </a:t>
            </a:r>
            <a:r>
              <a:rPr dirty="0" err="1"/>
              <a:t>hendrerit</a:t>
            </a:r>
            <a:r>
              <a:rPr dirty="0"/>
              <a:t> </a:t>
            </a:r>
            <a:r>
              <a:rPr dirty="0" err="1"/>
              <a:t>egestas</a:t>
            </a:r>
            <a:r>
              <a:rPr dirty="0"/>
              <a:t> </a:t>
            </a:r>
            <a:r>
              <a:rPr dirty="0" err="1"/>
              <a:t>pretium</a:t>
            </a:r>
            <a:r>
              <a:rPr dirty="0"/>
              <a: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860441"/>
            <a:ext cx="4392394" cy="585654"/>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9"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1660932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ogo on top cent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84000" cy="13716000"/>
          </a:xfrm>
          <a:prstGeom prst="rect">
            <a:avLst/>
          </a:prstGeom>
        </p:spPr>
        <p:txBody>
          <a:bodyPr/>
          <a:lstStyle/>
          <a:p>
            <a:endParaRPr lang="id-ID"/>
          </a:p>
        </p:txBody>
      </p:sp>
      <p:pic>
        <p:nvPicPr>
          <p:cNvPr id="387" name="Image" descr="Image"/>
          <p:cNvPicPr>
            <a:picLocks noChangeAspect="1"/>
          </p:cNvPicPr>
          <p:nvPr/>
        </p:nvPicPr>
        <p:blipFill>
          <a:blip r:embed="rId2">
            <a:extLst/>
          </a:blip>
          <a:stretch>
            <a:fillRect/>
          </a:stretch>
        </p:blipFill>
        <p:spPr>
          <a:xfrm>
            <a:off x="10472053" y="498144"/>
            <a:ext cx="3439894" cy="458653"/>
          </a:xfrm>
          <a:prstGeom prst="rect">
            <a:avLst/>
          </a:prstGeom>
          <a:ln w="12700">
            <a:miter lim="400000"/>
          </a:ln>
        </p:spPr>
      </p:pic>
      <p:pic>
        <p:nvPicPr>
          <p:cNvPr id="5" name="Image" descr="Image"/>
          <p:cNvPicPr>
            <a:picLocks noChangeAspect="1"/>
          </p:cNvPicPr>
          <p:nvPr userDrawn="1"/>
        </p:nvPicPr>
        <p:blipFill>
          <a:blip r:embed="rId3">
            <a:alphaModFix amt="15000"/>
            <a:extLst/>
          </a:blip>
          <a:stretch>
            <a:fillRect/>
          </a:stretch>
        </p:blipFill>
        <p:spPr>
          <a:xfrm rot="13500000">
            <a:off x="13955982" y="-4451066"/>
            <a:ext cx="13368428" cy="7452447"/>
          </a:xfrm>
          <a:prstGeom prst="rect">
            <a:avLst/>
          </a:prstGeom>
          <a:ln w="12700">
            <a:miter lim="400000"/>
          </a:ln>
        </p:spPr>
      </p:pic>
      <p:pic>
        <p:nvPicPr>
          <p:cNvPr id="6" name="Image" descr="Image"/>
          <p:cNvPicPr>
            <a:picLocks noChangeAspect="1"/>
          </p:cNvPicPr>
          <p:nvPr userDrawn="1"/>
        </p:nvPicPr>
        <p:blipFill>
          <a:blip r:embed="rId3">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3243047381"/>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 name="tile-wall.jpg" descr="tile-wall.jpg"/>
          <p:cNvPicPr>
            <a:picLocks noChangeAspect="1"/>
          </p:cNvPicPr>
          <p:nvPr userDrawn="1"/>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395"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6" name="What you get with ACG membership"/>
          <p:cNvSpPr txBox="1">
            <a:spLocks noGrp="1"/>
          </p:cNvSpPr>
          <p:nvPr>
            <p:ph type="body" sz="quarter" idx="19" hasCustomPrompt="1"/>
          </p:nvPr>
        </p:nvSpPr>
        <p:spPr>
          <a:xfrm>
            <a:off x="1566290" y="2434957"/>
            <a:ext cx="13060735" cy="2769989"/>
          </a:xfrm>
          <a:prstGeom prst="rect">
            <a:avLst/>
          </a:prstGeom>
          <a:ln w="12700">
            <a:miter lim="400000"/>
          </a:ln>
        </p:spPr>
        <p:txBody>
          <a:bodyPr wrap="square"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pic>
        <p:nvPicPr>
          <p:cNvPr id="7"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55850662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395"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15" name="Picture Placeholder 14"/>
          <p:cNvSpPr>
            <a:spLocks noGrp="1"/>
          </p:cNvSpPr>
          <p:nvPr>
            <p:ph type="pic" sz="quarter" idx="10"/>
          </p:nvPr>
        </p:nvSpPr>
        <p:spPr>
          <a:xfrm>
            <a:off x="11849100" y="0"/>
            <a:ext cx="15479712" cy="13716000"/>
          </a:xfrm>
          <a:custGeom>
            <a:avLst/>
            <a:gdLst>
              <a:gd name="connsiteX0" fmla="*/ 13806060 w 15479712"/>
              <a:gd name="connsiteY0" fmla="*/ 0 h 13887450"/>
              <a:gd name="connsiteX1" fmla="*/ 15479712 w 15479712"/>
              <a:gd name="connsiteY1" fmla="*/ 0 h 13887450"/>
              <a:gd name="connsiteX2" fmla="*/ 15479712 w 15479712"/>
              <a:gd name="connsiteY2" fmla="*/ 13887450 h 13887450"/>
              <a:gd name="connsiteX3" fmla="*/ 0 w 15479712"/>
              <a:gd name="connsiteY3" fmla="*/ 13887450 h 13887450"/>
              <a:gd name="connsiteX4" fmla="*/ 0 w 15479712"/>
              <a:gd name="connsiteY4" fmla="*/ 13806059 h 13887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712" h="13887450">
                <a:moveTo>
                  <a:pt x="13806060" y="0"/>
                </a:moveTo>
                <a:lnTo>
                  <a:pt x="15479712" y="0"/>
                </a:lnTo>
                <a:lnTo>
                  <a:pt x="15479712" y="13887450"/>
                </a:lnTo>
                <a:lnTo>
                  <a:pt x="0" y="13887450"/>
                </a:lnTo>
                <a:lnTo>
                  <a:pt x="0" y="13806059"/>
                </a:lnTo>
                <a:close/>
              </a:path>
            </a:pathLst>
          </a:custGeom>
        </p:spPr>
        <p:txBody>
          <a:bodyPr wrap="square">
            <a:noAutofit/>
          </a:bodyPr>
          <a:lstStyle/>
          <a:p>
            <a:endParaRPr lang="id-ID" dirty="0"/>
          </a:p>
        </p:txBody>
      </p:sp>
      <p:sp>
        <p:nvSpPr>
          <p:cNvPr id="24" name="Text Placeholder 23"/>
          <p:cNvSpPr>
            <a:spLocks noGrp="1"/>
          </p:cNvSpPr>
          <p:nvPr>
            <p:ph type="body" sz="quarter" idx="11"/>
          </p:nvPr>
        </p:nvSpPr>
        <p:spPr>
          <a:xfrm rot="2700000">
            <a:off x="17044847" y="-4728957"/>
            <a:ext cx="3745375" cy="23249204"/>
          </a:xfrm>
          <a:custGeom>
            <a:avLst/>
            <a:gdLst>
              <a:gd name="connsiteX0" fmla="*/ 0 w 3745375"/>
              <a:gd name="connsiteY0" fmla="*/ 3745375 h 23249204"/>
              <a:gd name="connsiteX1" fmla="*/ 3745375 w 3745375"/>
              <a:gd name="connsiteY1" fmla="*/ 0 h 23249204"/>
              <a:gd name="connsiteX2" fmla="*/ 3745374 w 3745375"/>
              <a:gd name="connsiteY2" fmla="*/ 19503830 h 23249204"/>
              <a:gd name="connsiteX3" fmla="*/ 0 w 3745375"/>
              <a:gd name="connsiteY3" fmla="*/ 23249204 h 23249204"/>
            </a:gdLst>
            <a:ahLst/>
            <a:cxnLst>
              <a:cxn ang="0">
                <a:pos x="connsiteX0" y="connsiteY0"/>
              </a:cxn>
              <a:cxn ang="0">
                <a:pos x="connsiteX1" y="connsiteY1"/>
              </a:cxn>
              <a:cxn ang="0">
                <a:pos x="connsiteX2" y="connsiteY2"/>
              </a:cxn>
              <a:cxn ang="0">
                <a:pos x="connsiteX3" y="connsiteY3"/>
              </a:cxn>
            </a:cxnLst>
            <a:rect l="l" t="t" r="r" b="b"/>
            <a:pathLst>
              <a:path w="3745375" h="23249204">
                <a:moveTo>
                  <a:pt x="0" y="3745375"/>
                </a:moveTo>
                <a:lnTo>
                  <a:pt x="3745375" y="0"/>
                </a:lnTo>
                <a:lnTo>
                  <a:pt x="3745374" y="19503830"/>
                </a:lnTo>
                <a:lnTo>
                  <a:pt x="0" y="23249204"/>
                </a:lnTo>
                <a:close/>
              </a:path>
            </a:pathLst>
          </a:custGeom>
          <a:solidFill>
            <a:srgbClr val="FC8918">
              <a:alpha val="45000"/>
            </a:srgbClr>
          </a:solidFill>
          <a:ln w="12700">
            <a:miter lim="400000"/>
          </a:ln>
        </p:spPr>
        <p:txBody>
          <a:bodyPr wrap="square" lIns="45719" rIns="45719" anchor="ctr">
            <a:noAutofit/>
          </a:bodyPr>
          <a:lstStyle>
            <a:lvl1pPr>
              <a:defRPr kumimoji="0" lang="en-US" sz="4200" spc="-126" normalizeH="0" smtClean="0">
                <a:noFill/>
                <a:effectLst>
                  <a:outerShdw blurRad="1270000" dist="101600" dir="18900000" rotWithShape="0">
                    <a:srgbClr val="000000">
                      <a:alpha val="80000"/>
                    </a:srgbClr>
                  </a:outerShdw>
                </a:effectLst>
                <a:latin typeface="Inter UI Bold"/>
                <a:ea typeface="Inter UI Bold"/>
                <a:cs typeface="Inter UI Bold"/>
                <a:sym typeface="Inter UI Regular Extra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marL="0" lvl="0" indent="0" defTabSz="457200" rtl="0" fontAlgn="auto" hangingPunct="0">
              <a:lnSpc>
                <a:spcPct val="80000"/>
              </a:lnSpc>
              <a:spcBef>
                <a:spcPts val="0"/>
              </a:spcBef>
              <a:buSzTx/>
              <a:buNone/>
            </a:pPr>
            <a:endParaRPr lang="id-ID" dirty="0"/>
          </a:p>
        </p:txBody>
      </p:sp>
      <p:sp>
        <p:nvSpPr>
          <p:cNvPr id="27" name="What you get with ACG membership"/>
          <p:cNvSpPr txBox="1">
            <a:spLocks noGrp="1"/>
          </p:cNvSpPr>
          <p:nvPr>
            <p:ph type="body" sz="quarter" idx="19" hasCustomPrompt="1"/>
          </p:nvPr>
        </p:nvSpPr>
        <p:spPr>
          <a:xfrm>
            <a:off x="4982790" y="2797241"/>
            <a:ext cx="10049620" cy="4154984"/>
          </a:xfrm>
          <a:prstGeom prst="rect">
            <a:avLst/>
          </a:prstGeom>
          <a:ln w="12700">
            <a:miter lim="400000"/>
          </a:ln>
        </p:spPr>
        <p:txBody>
          <a:bodyPr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sp>
        <p:nvSpPr>
          <p:cNvPr id="28" name="There are many variations of passages of Lorem Ipsum available, but the majority have suffered alteration in some form, by injected you are going to use a passage. but the majority have suffered alteration in some form. There are many variations of passages of Lorem Ipsum available, but the majority have suffered alteration in some form, by injected you are going to use a passage."/>
          <p:cNvSpPr txBox="1">
            <a:spLocks noGrp="1"/>
          </p:cNvSpPr>
          <p:nvPr>
            <p:ph type="body" sz="quarter" idx="20" hasCustomPrompt="1"/>
          </p:nvPr>
        </p:nvSpPr>
        <p:spPr>
          <a:xfrm>
            <a:off x="2115240" y="7840108"/>
            <a:ext cx="10049619" cy="2789792"/>
          </a:xfrm>
          <a:prstGeom prst="rect">
            <a:avLst/>
          </a:prstGeom>
          <a:ln w="12700">
            <a:miter lim="400000"/>
          </a:ln>
        </p:spPr>
        <p:txBody>
          <a:bodyPr lIns="45718" tIns="45718" rIns="45718" bIns="45718"/>
          <a:lstStyle>
            <a:lvl1pPr marL="0" indent="0">
              <a:buNone/>
              <a:defRPr kumimoji="0" sz="2800" spc="-28" normalizeH="0">
                <a:solidFill>
                  <a:srgbClr val="C3CBDA"/>
                </a:solidFill>
                <a:effectLst/>
                <a:latin typeface="Inter UI Regular"/>
                <a:ea typeface="Inter UI Regular"/>
                <a:cs typeface="Inter UI Regular"/>
                <a:sym typeface="Inter UI Regular Extra Bold"/>
              </a:defRPr>
            </a:lvl1pPr>
          </a:lstStyle>
          <a:p>
            <a:pPr>
              <a:defRPr>
                <a:effectLst/>
              </a:defRPr>
            </a:pPr>
            <a:r>
              <a:rPr lang="en-US" dirty="0"/>
              <a:t>because students at for-profit institutions carry very large debt loads, they are facing increasing scrutiny.  offering an insurance policy to increase graduation rates gives them a powerful bit of pushback.</a:t>
            </a:r>
          </a:p>
        </p:txBody>
      </p:sp>
      <p:sp>
        <p:nvSpPr>
          <p:cNvPr id="30" name="What you get with ACG membership"/>
          <p:cNvSpPr txBox="1">
            <a:spLocks noGrp="1"/>
          </p:cNvSpPr>
          <p:nvPr>
            <p:ph type="body" sz="quarter" idx="21" hasCustomPrompt="1"/>
          </p:nvPr>
        </p:nvSpPr>
        <p:spPr>
          <a:xfrm>
            <a:off x="1725832" y="2873025"/>
            <a:ext cx="3256958" cy="3693319"/>
          </a:xfrm>
          <a:prstGeom prst="rect">
            <a:avLst/>
          </a:prstGeom>
          <a:ln w="12700">
            <a:miter lim="400000"/>
          </a:ln>
        </p:spPr>
        <p:txBody>
          <a:bodyPr wrap="square" lIns="0" tIns="0" rIns="0" bIns="0">
            <a:spAutoFit/>
          </a:bodyPr>
          <a:lstStyle>
            <a:lvl1pPr>
              <a:defRPr kumimoji="0" sz="30000" spc="-600" normalizeH="0" dirty="0">
                <a:solidFill>
                  <a:schemeClr val="accent4">
                    <a:hueOff val="384618"/>
                    <a:satOff val="3869"/>
                    <a:lumOff val="5802"/>
                  </a:schemeClr>
                </a:solidFill>
                <a:effectLst/>
                <a:latin typeface="Inter UI Black"/>
                <a:ea typeface="Inter UI Black"/>
                <a:cs typeface="Inter UI Black"/>
                <a:sym typeface="Inter UI Regular Extra Bold"/>
              </a:defRPr>
            </a:lvl1pPr>
          </a:lstStyle>
          <a:p>
            <a:pPr marL="0" lvl="0" indent="0" rtl="0" fontAlgn="auto" hangingPunct="0">
              <a:lnSpc>
                <a:spcPct val="80000"/>
              </a:lnSpc>
              <a:spcBef>
                <a:spcPts val="0"/>
              </a:spcBef>
              <a:buSzTx/>
              <a:buNone/>
            </a:pPr>
            <a:r>
              <a:rPr dirty="0"/>
              <a:t>5</a:t>
            </a:r>
          </a:p>
        </p:txBody>
      </p:sp>
    </p:spTree>
    <p:extLst>
      <p:ext uri="{BB962C8B-B14F-4D97-AF65-F5344CB8AC3E}">
        <p14:creationId xmlns:p14="http://schemas.microsoft.com/office/powerpoint/2010/main" val="56072985"/>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5" r:id="rId2"/>
    <p:sldLayoutId id="2147483657" r:id="rId3"/>
    <p:sldLayoutId id="2147483665" r:id="rId4"/>
    <p:sldLayoutId id="2147483666" r:id="rId5"/>
    <p:sldLayoutId id="2147483700" r:id="rId6"/>
    <p:sldLayoutId id="2147483702" r:id="rId7"/>
    <p:sldLayoutId id="2147483701" r:id="rId8"/>
    <p:sldLayoutId id="2147483699" r:id="rId9"/>
    <p:sldLayoutId id="2147483696" r:id="rId10"/>
    <p:sldLayoutId id="2147483698" r:id="rId11"/>
    <p:sldLayoutId id="2147483697" r:id="rId12"/>
    <p:sldLayoutId id="2147483695" r:id="rId13"/>
    <p:sldLayoutId id="2147483694" r:id="rId14"/>
    <p:sldLayoutId id="2147483684" r:id="rId15"/>
    <p:sldLayoutId id="2147483687" r:id="rId16"/>
    <p:sldLayoutId id="2147483703" r:id="rId17"/>
    <p:sldLayoutId id="2147483704" r:id="rId18"/>
  </p:sldLayoutIdLst>
  <p:transition spd="med"/>
  <p:txStyles>
    <p:titleStyle>
      <a:lvl1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1pPr>
      <a:lvl2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2pPr>
      <a:lvl3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3pPr>
      <a:lvl4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4pPr>
      <a:lvl5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5pPr>
      <a:lvl6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6pPr>
      <a:lvl7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7pPr>
      <a:lvl8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8pPr>
      <a:lvl9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9pPr>
    </p:titleStyle>
    <p:bodyStyle>
      <a:lvl1pPr marL="63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1pPr>
      <a:lvl2pPr marL="127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2pPr>
      <a:lvl3pPr marL="190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3pPr>
      <a:lvl4pPr marL="254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4pPr>
      <a:lvl5pPr marL="317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5pPr>
      <a:lvl6pPr marL="381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6pPr>
      <a:lvl7pPr marL="444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7pPr>
      <a:lvl8pPr marL="508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8pPr>
      <a:lvl9pPr marL="571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1pPr>
      <a:lvl2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2pPr>
      <a:lvl3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3pPr>
      <a:lvl4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4pPr>
      <a:lvl5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5pPr>
      <a:lvl6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6pPr>
      <a:lvl7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7pPr>
      <a:lvl8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8pPr>
      <a:lvl9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2.xml.rels><?xml version="1.0" encoding="UTF-8" standalone="yes"?>
<Relationships xmlns="http://schemas.openxmlformats.org/package/2006/relationships"><Relationship Id="rId8" Type="http://schemas.openxmlformats.org/officeDocument/2006/relationships/comments" Target="../comments/comment2.xml"/><Relationship Id="rId3" Type="http://schemas.openxmlformats.org/officeDocument/2006/relationships/slideLayout" Target="../slideLayouts/slideLayout17.xml"/><Relationship Id="rId7" Type="http://schemas.openxmlformats.org/officeDocument/2006/relationships/image" Target="../media/image518.sv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comments" Target="../comments/comment3.xml"/><Relationship Id="rId5"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png"/><Relationship Id="rId1" Type="http://schemas.openxmlformats.org/officeDocument/2006/relationships/slideLayout" Target="../slideLayouts/slideLayout15.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1.png"/><Relationship Id="rId7" Type="http://schemas.openxmlformats.org/officeDocument/2006/relationships/image" Target="../media/image518.sv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urse_title_photo.mp4">
            <a:hlinkClick r:id="" action="ppaction://media"/>
            <a:extLst>
              <a:ext uri="{FF2B5EF4-FFF2-40B4-BE49-F238E27FC236}">
                <a16:creationId xmlns:a16="http://schemas.microsoft.com/office/drawing/2014/main" id="{59B61744-9DE7-4245-A7B6-4359BB20F6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38824"/>
            <a:ext cx="24384000" cy="13716000"/>
          </a:xfrm>
          <a:prstGeom prst="rect">
            <a:avLst/>
          </a:prstGeom>
        </p:spPr>
      </p:pic>
      <p:sp>
        <p:nvSpPr>
          <p:cNvPr id="5" name="Text Placeholder 4"/>
          <p:cNvSpPr>
            <a:spLocks noGrp="1"/>
          </p:cNvSpPr>
          <p:nvPr>
            <p:ph type="body" sz="quarter" idx="18"/>
          </p:nvPr>
        </p:nvSpPr>
        <p:spPr>
          <a:xfrm>
            <a:off x="589675" y="8893428"/>
            <a:ext cx="6483121" cy="430887"/>
          </a:xfrm>
        </p:spPr>
        <p:txBody>
          <a:bodyPr/>
          <a:lstStyle/>
          <a:p>
            <a:pPr>
              <a:defRPr>
                <a:effectLst/>
              </a:defRPr>
            </a:pPr>
            <a:r>
              <a:rPr lang="de-DE" dirty="0" smtClean="0"/>
              <a:t>AWS Solutions </a:t>
            </a:r>
            <a:r>
              <a:rPr lang="de-DE" dirty="0" err="1" smtClean="0"/>
              <a:t>architect</a:t>
            </a:r>
            <a:r>
              <a:rPr lang="id-ID" dirty="0" smtClean="0"/>
              <a:t> </a:t>
            </a:r>
            <a:r>
              <a:rPr lang="id-ID" dirty="0"/>
              <a:t>| INSTRUCTOR</a:t>
            </a:r>
          </a:p>
        </p:txBody>
      </p:sp>
      <p:sp>
        <p:nvSpPr>
          <p:cNvPr id="6" name="Text Placeholder 5"/>
          <p:cNvSpPr>
            <a:spLocks noGrp="1"/>
          </p:cNvSpPr>
          <p:nvPr>
            <p:ph type="body" sz="quarter" idx="19"/>
          </p:nvPr>
        </p:nvSpPr>
        <p:spPr>
          <a:xfrm>
            <a:off x="1955560" y="8149495"/>
            <a:ext cx="3751348" cy="615553"/>
          </a:xfrm>
        </p:spPr>
        <p:txBody>
          <a:bodyPr/>
          <a:lstStyle/>
          <a:p>
            <a:pPr>
              <a:defRPr>
                <a:effectLst/>
              </a:defRPr>
            </a:pPr>
            <a:r>
              <a:rPr lang="de-DE" dirty="0" smtClean="0"/>
              <a:t>Wolfgang Unger</a:t>
            </a:r>
            <a:endParaRPr lang="id-ID" dirty="0"/>
          </a:p>
        </p:txBody>
      </p:sp>
      <p:sp>
        <p:nvSpPr>
          <p:cNvPr id="3" name="Text Placeholder 2"/>
          <p:cNvSpPr>
            <a:spLocks noGrp="1"/>
          </p:cNvSpPr>
          <p:nvPr>
            <p:ph type="body" sz="quarter" idx="16"/>
          </p:nvPr>
        </p:nvSpPr>
        <p:spPr>
          <a:xfrm>
            <a:off x="8749621" y="8859205"/>
            <a:ext cx="13443061" cy="678647"/>
          </a:xfrm>
        </p:spPr>
        <p:txBody>
          <a:bodyPr/>
          <a:lstStyle/>
          <a:p>
            <a:pPr>
              <a:defRPr>
                <a:effectLst/>
              </a:defRPr>
            </a:pPr>
            <a:r>
              <a:rPr lang="en-US" dirty="0" smtClean="0"/>
              <a:t>AWS fully managed source control system</a:t>
            </a:r>
            <a:endParaRPr lang="en-US" dirty="0"/>
          </a:p>
        </p:txBody>
      </p:sp>
      <p:sp>
        <p:nvSpPr>
          <p:cNvPr id="4" name="Text Placeholder 3"/>
          <p:cNvSpPr>
            <a:spLocks noGrp="1"/>
          </p:cNvSpPr>
          <p:nvPr>
            <p:ph type="body" sz="quarter" idx="17"/>
          </p:nvPr>
        </p:nvSpPr>
        <p:spPr>
          <a:xfrm>
            <a:off x="8749621" y="4688673"/>
            <a:ext cx="15379591" cy="1477328"/>
          </a:xfrm>
        </p:spPr>
        <p:txBody>
          <a:bodyPr/>
          <a:lstStyle/>
          <a:p>
            <a:pPr>
              <a:defRPr>
                <a:effectLst/>
              </a:defRPr>
            </a:pPr>
            <a:r>
              <a:rPr lang="en-US" b="1" dirty="0" smtClean="0">
                <a:latin typeface="Inter UI Extra Bold" panose="020B0502030000000004" pitchFamily="34" charset="0"/>
                <a:ea typeface="Inter UI Extra Bold" panose="020B0502030000000004" pitchFamily="34" charset="0"/>
              </a:rPr>
              <a:t>AWS Code Commit</a:t>
            </a:r>
            <a:endParaRPr lang="en-US" b="1" dirty="0">
              <a:latin typeface="Inter UI Extra Bold" panose="020B0502030000000004" pitchFamily="34" charset="0"/>
              <a:ea typeface="Inter UI Extra Bold" panose="020B0502030000000004" pitchFamily="34" charset="0"/>
            </a:endParaRPr>
          </a:p>
        </p:txBody>
      </p:sp>
      <p:pic>
        <p:nvPicPr>
          <p:cNvPr id="10" name="Grafik 9"/>
          <p:cNvPicPr/>
          <p:nvPr/>
        </p:nvPicPr>
        <p:blipFill>
          <a:blip r:embed="rId6">
            <a:extLst>
              <a:ext uri="{28A0092B-C50C-407E-A947-70E740481C1C}">
                <a14:useLocalDpi xmlns:a14="http://schemas.microsoft.com/office/drawing/2010/main" val="0"/>
              </a:ext>
            </a:extLst>
          </a:blip>
          <a:stretch>
            <a:fillRect/>
          </a:stretch>
        </p:blipFill>
        <p:spPr>
          <a:xfrm>
            <a:off x="1611573" y="3958495"/>
            <a:ext cx="4867910" cy="4191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39"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40"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741" name="Title Text"/>
          <p:cNvSpPr txBox="1">
            <a:spLocks noGrp="1"/>
          </p:cNvSpPr>
          <p:nvPr>
            <p:ph type="body" sz="quarter" idx="13"/>
          </p:nvPr>
        </p:nvSpPr>
        <p:spPr>
          <a:prstGeom prst="rect">
            <a:avLst/>
          </a:prstGeom>
        </p:spPr>
        <p:txBody>
          <a:bodyPr/>
          <a:lstStyle/>
          <a:p>
            <a:r>
              <a:rPr lang="de-DE" dirty="0" err="1" smtClean="0"/>
              <a:t>CodeCommit</a:t>
            </a:r>
            <a:r>
              <a:rPr lang="de-DE" dirty="0" smtClean="0"/>
              <a:t> Objects &amp; Glossar</a:t>
            </a:r>
            <a:endParaRPr dirty="0"/>
          </a:p>
        </p:txBody>
      </p:sp>
      <p:sp>
        <p:nvSpPr>
          <p:cNvPr id="1742" name="Title Text"/>
          <p:cNvSpPr txBox="1">
            <a:spLocks noGrp="1"/>
          </p:cNvSpPr>
          <p:nvPr>
            <p:ph type="body" sz="quarter" idx="14"/>
          </p:nvPr>
        </p:nvSpPr>
        <p:spPr>
          <a:prstGeom prst="rect">
            <a:avLst/>
          </a:prstGeom>
        </p:spPr>
        <p:txBody>
          <a:bodyPr/>
          <a:lstStyle/>
          <a:p>
            <a:r>
              <a:t>Title Text</a:t>
            </a:r>
          </a:p>
        </p:txBody>
      </p:sp>
      <p:sp>
        <p:nvSpPr>
          <p:cNvPr id="1743" name="Graphic Design"/>
          <p:cNvSpPr txBox="1"/>
          <p:nvPr/>
        </p:nvSpPr>
        <p:spPr>
          <a:xfrm>
            <a:off x="1766870" y="4459162"/>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Repository</a:t>
            </a:r>
            <a:endParaRPr dirty="0"/>
          </a:p>
        </p:txBody>
      </p:sp>
      <p:sp>
        <p:nvSpPr>
          <p:cNvPr id="1744" name="Lorem ipsum dolor sit amet, consectetur adipiscing elit. Praesent molestie est,"/>
          <p:cNvSpPr txBox="1"/>
          <p:nvPr/>
        </p:nvSpPr>
        <p:spPr>
          <a:xfrm>
            <a:off x="1605242" y="5138784"/>
            <a:ext cx="4591012"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A repository is the </a:t>
            </a:r>
            <a:r>
              <a:rPr lang="en-US" dirty="0" smtClean="0"/>
              <a:t>main </a:t>
            </a:r>
            <a:r>
              <a:rPr lang="en-US" dirty="0"/>
              <a:t>version control object in </a:t>
            </a:r>
            <a:r>
              <a:rPr lang="en-US" dirty="0" err="1" smtClean="0"/>
              <a:t>CodeCommit</a:t>
            </a:r>
            <a:r>
              <a:rPr lang="en-US" dirty="0" smtClean="0"/>
              <a:t>, it's </a:t>
            </a:r>
            <a:r>
              <a:rPr lang="en-US" dirty="0"/>
              <a:t>where you securely store code and files for your </a:t>
            </a:r>
            <a:r>
              <a:rPr lang="en-US" dirty="0" smtClean="0"/>
              <a:t>project</a:t>
            </a:r>
            <a:endParaRPr dirty="0"/>
          </a:p>
        </p:txBody>
      </p:sp>
      <p:sp>
        <p:nvSpPr>
          <p:cNvPr id="1745" name="Marketing Design"/>
          <p:cNvSpPr txBox="1"/>
          <p:nvPr/>
        </p:nvSpPr>
        <p:spPr>
          <a:xfrm>
            <a:off x="7294371" y="4455317"/>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Source </a:t>
            </a:r>
            <a:r>
              <a:rPr lang="de-DE" dirty="0" err="1" smtClean="0"/>
              <a:t>file</a:t>
            </a:r>
            <a:endParaRPr dirty="0"/>
          </a:p>
        </p:txBody>
      </p:sp>
      <p:sp>
        <p:nvSpPr>
          <p:cNvPr id="1746" name="Lorem ipsum dolor sit amet, consectetur adipiscing elit. Praesent molestie est,"/>
          <p:cNvSpPr txBox="1"/>
          <p:nvPr/>
        </p:nvSpPr>
        <p:spPr>
          <a:xfrm>
            <a:off x="7132744" y="5134939"/>
            <a:ext cx="4591012"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smtClean="0"/>
              <a:t>A </a:t>
            </a:r>
            <a:r>
              <a:rPr lang="en-US" dirty="0"/>
              <a:t>file is a version-controlled, self-contained piece of information available to you and other users of the </a:t>
            </a:r>
            <a:r>
              <a:rPr lang="en-US" dirty="0" smtClean="0"/>
              <a:t>repository. </a:t>
            </a:r>
            <a:endParaRPr lang="en-US" dirty="0"/>
          </a:p>
        </p:txBody>
      </p:sp>
      <p:sp>
        <p:nvSpPr>
          <p:cNvPr id="1747" name="Photography"/>
          <p:cNvSpPr txBox="1"/>
          <p:nvPr/>
        </p:nvSpPr>
        <p:spPr>
          <a:xfrm>
            <a:off x="12821873" y="4455317"/>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Commit</a:t>
            </a:r>
            <a:endParaRPr dirty="0"/>
          </a:p>
        </p:txBody>
      </p:sp>
      <p:sp>
        <p:nvSpPr>
          <p:cNvPr id="1748" name="Lorem ipsum dolor sit amet, consectetur adipiscing elit. Praesent molestie est,"/>
          <p:cNvSpPr txBox="1"/>
          <p:nvPr/>
        </p:nvSpPr>
        <p:spPr>
          <a:xfrm>
            <a:off x="12282055" y="4938729"/>
            <a:ext cx="5409664" cy="2503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Commits are snapshots of the contents and changes to the contents of your repository. Every time a user commits and pushes a change, that information is saved and stored</a:t>
            </a:r>
            <a:r>
              <a:rPr lang="en-US" dirty="0" smtClean="0"/>
              <a:t>.</a:t>
            </a:r>
            <a:endParaRPr lang="en-US" dirty="0"/>
          </a:p>
        </p:txBody>
      </p:sp>
      <p:sp>
        <p:nvSpPr>
          <p:cNvPr id="1749" name="Computing"/>
          <p:cNvSpPr txBox="1"/>
          <p:nvPr/>
        </p:nvSpPr>
        <p:spPr>
          <a:xfrm>
            <a:off x="18349372" y="4459162"/>
            <a:ext cx="4267758"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err="1" smtClean="0"/>
              <a:t>Branch</a:t>
            </a:r>
            <a:endParaRPr dirty="0"/>
          </a:p>
        </p:txBody>
      </p:sp>
      <p:sp>
        <p:nvSpPr>
          <p:cNvPr id="1750" name="Lorem ipsum dolor sit amet, consectetur adipiscing elit. Praesent molestie est,"/>
          <p:cNvSpPr txBox="1"/>
          <p:nvPr/>
        </p:nvSpPr>
        <p:spPr>
          <a:xfrm>
            <a:off x="17691719" y="5138784"/>
            <a:ext cx="5791735"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You can use branches to separate work on a new or different version of files without impacting work in other branches. You can use branches to develop new </a:t>
            </a:r>
            <a:r>
              <a:rPr lang="en-US" dirty="0" smtClean="0"/>
              <a:t>features and </a:t>
            </a:r>
            <a:r>
              <a:rPr lang="en-US" dirty="0"/>
              <a:t>more</a:t>
            </a:r>
            <a:r>
              <a:rPr lang="en-US" dirty="0" smtClean="0"/>
              <a:t>.</a:t>
            </a:r>
            <a:endParaRPr lang="en-US" dirty="0"/>
          </a:p>
        </p:txBody>
      </p:sp>
      <p:sp>
        <p:nvSpPr>
          <p:cNvPr id="1751" name="Professional Film"/>
          <p:cNvSpPr txBox="1"/>
          <p:nvPr/>
        </p:nvSpPr>
        <p:spPr>
          <a:xfrm>
            <a:off x="1766870" y="9624201"/>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Pull Request</a:t>
            </a:r>
            <a:endParaRPr dirty="0"/>
          </a:p>
        </p:txBody>
      </p:sp>
      <p:sp>
        <p:nvSpPr>
          <p:cNvPr id="1752" name="Lorem ipsum dolor sit amet, consectetur adipiscing elit. Praesent molestie est,"/>
          <p:cNvSpPr txBox="1"/>
          <p:nvPr/>
        </p:nvSpPr>
        <p:spPr>
          <a:xfrm>
            <a:off x="1605243" y="10303824"/>
            <a:ext cx="4591011"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A pull request is the primary way you and other repository users can review, comment on, and merge code changes from one branch to another</a:t>
            </a:r>
            <a:r>
              <a:rPr lang="en-US" dirty="0" smtClean="0"/>
              <a:t>.</a:t>
            </a:r>
            <a:endParaRPr lang="en-US" dirty="0"/>
          </a:p>
        </p:txBody>
      </p:sp>
      <p:sp>
        <p:nvSpPr>
          <p:cNvPr id="1753" name="Research"/>
          <p:cNvSpPr txBox="1"/>
          <p:nvPr/>
        </p:nvSpPr>
        <p:spPr>
          <a:xfrm>
            <a:off x="7294371" y="9620356"/>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Tag</a:t>
            </a:r>
            <a:endParaRPr dirty="0"/>
          </a:p>
        </p:txBody>
      </p:sp>
      <p:sp>
        <p:nvSpPr>
          <p:cNvPr id="1754" name="Lorem ipsum dolor sit amet, consectetur adipiscing elit. Praesent molestie est,"/>
          <p:cNvSpPr txBox="1"/>
          <p:nvPr/>
        </p:nvSpPr>
        <p:spPr>
          <a:xfrm>
            <a:off x="7132744" y="10299979"/>
            <a:ext cx="4591011" cy="17030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You can use a tag to mark a commit with a label that helps other repository users understand its importance</a:t>
            </a:r>
            <a:r>
              <a:rPr lang="en-US" dirty="0" smtClean="0"/>
              <a:t>.</a:t>
            </a:r>
            <a:endParaRPr lang="en-US" dirty="0"/>
          </a:p>
        </p:txBody>
      </p:sp>
      <p:sp>
        <p:nvSpPr>
          <p:cNvPr id="1755" name="Marketing"/>
          <p:cNvSpPr txBox="1"/>
          <p:nvPr/>
        </p:nvSpPr>
        <p:spPr>
          <a:xfrm>
            <a:off x="12821873" y="9620356"/>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Trigger</a:t>
            </a:r>
            <a:endParaRPr dirty="0"/>
          </a:p>
        </p:txBody>
      </p:sp>
      <p:sp>
        <p:nvSpPr>
          <p:cNvPr id="1756" name="Lorem ipsum dolor sit amet, consectetur adipiscing elit. Praesent molestie est,"/>
          <p:cNvSpPr txBox="1"/>
          <p:nvPr/>
        </p:nvSpPr>
        <p:spPr>
          <a:xfrm>
            <a:off x="12647074" y="10299979"/>
            <a:ext cx="4617354" cy="13029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de-DE" dirty="0" err="1" smtClean="0"/>
              <a:t>You</a:t>
            </a:r>
            <a:r>
              <a:rPr lang="de-DE" dirty="0" smtClean="0"/>
              <a:t> </a:t>
            </a:r>
            <a:r>
              <a:rPr lang="de-DE" dirty="0" err="1" smtClean="0"/>
              <a:t>can</a:t>
            </a:r>
            <a:r>
              <a:rPr lang="de-DE" dirty="0" smtClean="0"/>
              <a:t> </a:t>
            </a:r>
            <a:r>
              <a:rPr lang="de-DE" dirty="0" err="1" smtClean="0"/>
              <a:t>setup</a:t>
            </a:r>
            <a:r>
              <a:rPr lang="de-DE" dirty="0" smtClean="0"/>
              <a:t> </a:t>
            </a:r>
            <a:r>
              <a:rPr lang="de-DE" dirty="0" err="1" smtClean="0"/>
              <a:t>event</a:t>
            </a:r>
            <a:r>
              <a:rPr lang="de-DE" dirty="0" smtClean="0"/>
              <a:t> </a:t>
            </a:r>
            <a:r>
              <a:rPr lang="de-DE" dirty="0" err="1" smtClean="0"/>
              <a:t>triggers</a:t>
            </a:r>
            <a:r>
              <a:rPr lang="de-DE" dirty="0" smtClean="0"/>
              <a:t> </a:t>
            </a:r>
            <a:r>
              <a:rPr lang="de-DE" dirty="0" err="1" smtClean="0"/>
              <a:t>to</a:t>
            </a:r>
            <a:r>
              <a:rPr lang="de-DE" dirty="0" smtClean="0"/>
              <a:t> push </a:t>
            </a:r>
            <a:r>
              <a:rPr lang="de-DE" dirty="0" err="1" smtClean="0"/>
              <a:t>actions</a:t>
            </a:r>
            <a:r>
              <a:rPr lang="de-DE" dirty="0" smtClean="0"/>
              <a:t> like SNS </a:t>
            </a:r>
            <a:r>
              <a:rPr lang="de-DE" dirty="0" err="1" smtClean="0"/>
              <a:t>or</a:t>
            </a:r>
            <a:r>
              <a:rPr lang="de-DE" dirty="0" smtClean="0"/>
              <a:t> Lambda </a:t>
            </a:r>
            <a:r>
              <a:rPr lang="de-DE" dirty="0" err="1" smtClean="0"/>
              <a:t>functions</a:t>
            </a:r>
            <a:endParaRPr dirty="0"/>
          </a:p>
        </p:txBody>
      </p:sp>
      <p:sp>
        <p:nvSpPr>
          <p:cNvPr id="1757" name="Pictures"/>
          <p:cNvSpPr txBox="1"/>
          <p:nvPr/>
        </p:nvSpPr>
        <p:spPr>
          <a:xfrm>
            <a:off x="18349372" y="9621473"/>
            <a:ext cx="4267758" cy="564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err="1" smtClean="0"/>
              <a:t>Credentials</a:t>
            </a:r>
            <a:endParaRPr lang="de-DE" dirty="0" smtClean="0"/>
          </a:p>
        </p:txBody>
      </p:sp>
      <p:sp>
        <p:nvSpPr>
          <p:cNvPr id="1758" name="Lorem ipsum dolor sit amet, consectetur adipiscing elit. Praesent molestie est,"/>
          <p:cNvSpPr txBox="1"/>
          <p:nvPr/>
        </p:nvSpPr>
        <p:spPr>
          <a:xfrm>
            <a:off x="18154060" y="10303824"/>
            <a:ext cx="4658380" cy="17030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de-DE" dirty="0" err="1" smtClean="0"/>
              <a:t>Your</a:t>
            </a:r>
            <a:r>
              <a:rPr lang="de-DE" dirty="0" smtClean="0"/>
              <a:t> </a:t>
            </a:r>
            <a:r>
              <a:rPr lang="de-DE" dirty="0" err="1" smtClean="0"/>
              <a:t>user</a:t>
            </a:r>
            <a:r>
              <a:rPr lang="de-DE" dirty="0" smtClean="0"/>
              <a:t> </a:t>
            </a:r>
            <a:r>
              <a:rPr lang="de-DE" dirty="0" err="1" smtClean="0"/>
              <a:t>credentials</a:t>
            </a:r>
            <a:r>
              <a:rPr lang="de-DE" dirty="0" smtClean="0"/>
              <a:t> </a:t>
            </a:r>
            <a:r>
              <a:rPr lang="de-DE" dirty="0" err="1" smtClean="0"/>
              <a:t>to</a:t>
            </a:r>
            <a:r>
              <a:rPr lang="de-DE" dirty="0" smtClean="0"/>
              <a:t> </a:t>
            </a:r>
            <a:r>
              <a:rPr lang="de-DE" dirty="0" err="1" smtClean="0"/>
              <a:t>authenticate</a:t>
            </a:r>
            <a:r>
              <a:rPr lang="de-DE" dirty="0" smtClean="0"/>
              <a:t> </a:t>
            </a:r>
            <a:r>
              <a:rPr lang="de-DE" dirty="0" err="1" smtClean="0"/>
              <a:t>against</a:t>
            </a:r>
            <a:r>
              <a:rPr lang="de-DE" dirty="0" smtClean="0"/>
              <a:t> </a:t>
            </a:r>
            <a:r>
              <a:rPr lang="de-DE" dirty="0" err="1" smtClean="0"/>
              <a:t>CodeCommit</a:t>
            </a:r>
            <a:r>
              <a:rPr lang="de-DE" dirty="0" smtClean="0"/>
              <a:t>. Can </a:t>
            </a:r>
            <a:r>
              <a:rPr lang="de-DE" dirty="0" err="1" smtClean="0"/>
              <a:t>be</a:t>
            </a:r>
            <a:r>
              <a:rPr lang="de-DE" dirty="0" smtClean="0"/>
              <a:t> HTTPS </a:t>
            </a:r>
            <a:r>
              <a:rPr lang="de-DE" dirty="0" err="1" smtClean="0"/>
              <a:t>or</a:t>
            </a:r>
            <a:r>
              <a:rPr lang="de-DE" dirty="0" smtClean="0"/>
              <a:t> SSH</a:t>
            </a:r>
            <a:endParaRPr dirty="0"/>
          </a:p>
        </p:txBody>
      </p:sp>
      <p:sp>
        <p:nvSpPr>
          <p:cNvPr id="1759" name="Circle"/>
          <p:cNvSpPr/>
          <p:nvPr/>
        </p:nvSpPr>
        <p:spPr>
          <a:xfrm>
            <a:off x="3125541" y="2572027"/>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0" name="Circle"/>
          <p:cNvSpPr/>
          <p:nvPr/>
        </p:nvSpPr>
        <p:spPr>
          <a:xfrm>
            <a:off x="8653043" y="2572027"/>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1" name="Circle"/>
          <p:cNvSpPr/>
          <p:nvPr/>
        </p:nvSpPr>
        <p:spPr>
          <a:xfrm>
            <a:off x="14172424" y="2572027"/>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2" name="Circle"/>
          <p:cNvSpPr/>
          <p:nvPr/>
        </p:nvSpPr>
        <p:spPr>
          <a:xfrm>
            <a:off x="19708045" y="2572027"/>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3" name="Circle"/>
          <p:cNvSpPr/>
          <p:nvPr/>
        </p:nvSpPr>
        <p:spPr>
          <a:xfrm>
            <a:off x="3125541" y="7733221"/>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4" name="Circle"/>
          <p:cNvSpPr/>
          <p:nvPr/>
        </p:nvSpPr>
        <p:spPr>
          <a:xfrm>
            <a:off x="8653043" y="7733221"/>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5" name="Circle"/>
          <p:cNvSpPr/>
          <p:nvPr/>
        </p:nvSpPr>
        <p:spPr>
          <a:xfrm>
            <a:off x="14172424" y="7733221"/>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6" name="Circle"/>
          <p:cNvSpPr/>
          <p:nvPr/>
        </p:nvSpPr>
        <p:spPr>
          <a:xfrm>
            <a:off x="19708045" y="7733221"/>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71" name="Shape"/>
          <p:cNvSpPr/>
          <p:nvPr/>
        </p:nvSpPr>
        <p:spPr>
          <a:xfrm>
            <a:off x="3609778" y="3078219"/>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38" name="Shape"/>
          <p:cNvSpPr/>
          <p:nvPr/>
        </p:nvSpPr>
        <p:spPr>
          <a:xfrm>
            <a:off x="14656823" y="3067650"/>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39" name="Shape"/>
          <p:cNvSpPr/>
          <p:nvPr/>
        </p:nvSpPr>
        <p:spPr>
          <a:xfrm>
            <a:off x="9118314" y="3078220"/>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0" name="Shape"/>
          <p:cNvSpPr/>
          <p:nvPr/>
        </p:nvSpPr>
        <p:spPr>
          <a:xfrm>
            <a:off x="20180609" y="3061605"/>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1" name="Shape"/>
          <p:cNvSpPr/>
          <p:nvPr/>
        </p:nvSpPr>
        <p:spPr>
          <a:xfrm>
            <a:off x="3609778" y="8218312"/>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2" name="Shape"/>
          <p:cNvSpPr/>
          <p:nvPr/>
        </p:nvSpPr>
        <p:spPr>
          <a:xfrm>
            <a:off x="9118314" y="8218311"/>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3" name="Shape"/>
          <p:cNvSpPr/>
          <p:nvPr/>
        </p:nvSpPr>
        <p:spPr>
          <a:xfrm>
            <a:off x="14664988" y="8240454"/>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4" name="Shape"/>
          <p:cNvSpPr/>
          <p:nvPr/>
        </p:nvSpPr>
        <p:spPr>
          <a:xfrm>
            <a:off x="20202672" y="8186839"/>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Tree>
    <p:extLst>
      <p:ext uri="{BB962C8B-B14F-4D97-AF65-F5344CB8AC3E}">
        <p14:creationId xmlns:p14="http://schemas.microsoft.com/office/powerpoint/2010/main" val="302286807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6050887"/>
          </a:xfrm>
          <a:prstGeom prst="rect">
            <a:avLst/>
          </a:prstGeom>
        </p:spPr>
        <p:txBody>
          <a:bodyPr/>
          <a:lstStyle/>
          <a:p>
            <a:pPr marL="571500" indent="-571500" algn="just">
              <a:buFont typeface="Arial" panose="020B0604020202020204" pitchFamily="34" charset="0"/>
              <a:buChar char="•"/>
            </a:pPr>
            <a:r>
              <a:rPr lang="en-AU" sz="4400" dirty="0" smtClean="0"/>
              <a:t>Introduction and chapter overview</a:t>
            </a:r>
          </a:p>
          <a:p>
            <a:pPr marL="571500" indent="-571500" algn="just">
              <a:buFont typeface="Arial" panose="020B0604020202020204" pitchFamily="34" charset="0"/>
              <a:buChar char="•"/>
            </a:pPr>
            <a:r>
              <a:rPr lang="en-AU" sz="4400" dirty="0" smtClean="0"/>
              <a:t>Create first </a:t>
            </a:r>
            <a:r>
              <a:rPr lang="en-AU" sz="4400" dirty="0" err="1" smtClean="0"/>
              <a:t>CodeCommit</a:t>
            </a:r>
            <a:r>
              <a:rPr lang="en-AU" sz="4400" dirty="0" smtClean="0"/>
              <a:t> Repo</a:t>
            </a:r>
          </a:p>
          <a:p>
            <a:pPr marL="571500" indent="-571500" algn="just">
              <a:buFont typeface="Arial" panose="020B0604020202020204" pitchFamily="34" charset="0"/>
              <a:buChar char="•"/>
            </a:pPr>
            <a:r>
              <a:rPr lang="en-AU" sz="4400" dirty="0" smtClean="0"/>
              <a:t>Browse files in Repo</a:t>
            </a:r>
          </a:p>
          <a:p>
            <a:pPr marL="571500" indent="-571500" algn="just">
              <a:buFont typeface="Arial" panose="020B0604020202020204" pitchFamily="34" charset="0"/>
              <a:buChar char="•"/>
            </a:pPr>
            <a:r>
              <a:rPr lang="en-AU" sz="4400" dirty="0" smtClean="0"/>
              <a:t>Integration with Eclipse and </a:t>
            </a:r>
            <a:r>
              <a:rPr lang="en-AU" sz="4400" dirty="0" err="1" smtClean="0"/>
              <a:t>VisualStudio</a:t>
            </a:r>
            <a:endParaRPr lang="en-AU" sz="4400" dirty="0" smtClean="0"/>
          </a:p>
          <a:p>
            <a:pPr marL="571500" indent="-571500" algn="just">
              <a:buFont typeface="Arial" panose="020B0604020202020204" pitchFamily="34" charset="0"/>
              <a:buChar char="•"/>
            </a:pPr>
            <a:r>
              <a:rPr lang="en-AU" sz="4400" dirty="0" smtClean="0"/>
              <a:t>Triggers and </a:t>
            </a:r>
            <a:r>
              <a:rPr lang="en-AU" sz="4400" dirty="0" err="1" smtClean="0"/>
              <a:t>webhooks</a:t>
            </a:r>
            <a:endParaRPr lang="en-AU" sz="4400" dirty="0" smtClean="0"/>
          </a:p>
          <a:p>
            <a:pPr marL="571500" indent="-571500" algn="just">
              <a:buFont typeface="Arial" panose="020B0604020202020204" pitchFamily="34" charset="0"/>
              <a:buChar char="•"/>
            </a:pPr>
            <a:r>
              <a:rPr lang="en-AU" sz="4400" dirty="0" smtClean="0"/>
              <a:t>Branches</a:t>
            </a:r>
          </a:p>
          <a:p>
            <a:pPr marL="571500" indent="-571500" algn="just">
              <a:buFont typeface="Arial" panose="020B0604020202020204" pitchFamily="34" charset="0"/>
              <a:buChar char="•"/>
            </a:pPr>
            <a:r>
              <a:rPr lang="en-AU" sz="4400" dirty="0" smtClean="0"/>
              <a:t>Pull requests</a:t>
            </a:r>
          </a:p>
          <a:p>
            <a:pPr marL="571500" indent="-571500" algn="just">
              <a:buFont typeface="Arial" panose="020B0604020202020204" pitchFamily="34" charset="0"/>
              <a:buChar char="•"/>
            </a:pPr>
            <a:r>
              <a:rPr lang="en-AU" sz="4400" dirty="0" smtClean="0"/>
              <a:t>Summary</a:t>
            </a:r>
            <a:endParaRPr lang="en-AU" sz="4400" dirty="0"/>
          </a:p>
        </p:txBody>
      </p:sp>
      <p:pic>
        <p:nvPicPr>
          <p:cNvPr id="6" name="Bildplatzhalter 5"/>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smtClean="0"/>
              <a:t>Chapter overview</a:t>
            </a:r>
            <a:endParaRPr lang="en-AU" sz="6000" dirty="0"/>
          </a:p>
        </p:txBody>
      </p:sp>
    </p:spTree>
    <p:extLst>
      <p:ext uri="{BB962C8B-B14F-4D97-AF65-F5344CB8AC3E}">
        <p14:creationId xmlns:p14="http://schemas.microsoft.com/office/powerpoint/2010/main" val="2304387287"/>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Lecture_opener.mp4">
            <a:hlinkClick r:id="" action="ppaction://media"/>
            <a:extLst>
              <a:ext uri="{FF2B5EF4-FFF2-40B4-BE49-F238E27FC236}">
                <a16:creationId xmlns:a16="http://schemas.microsoft.com/office/drawing/2014/main" id="{216BCE3A-A33A-2148-8A67-812A82E6DF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24384000" cy="13716000"/>
          </a:xfrm>
          <a:prstGeom prst="rect">
            <a:avLst/>
          </a:prstGeom>
        </p:spPr>
      </p:pic>
      <p:sp>
        <p:nvSpPr>
          <p:cNvPr id="1286" name="Course Title That Wraps Over Two Lines"/>
          <p:cNvSpPr txBox="1">
            <a:spLocks noGrp="1"/>
          </p:cNvSpPr>
          <p:nvPr>
            <p:ph type="body" idx="15"/>
          </p:nvPr>
        </p:nvSpPr>
        <p:spPr>
          <a:xfrm>
            <a:off x="8229600" y="6906169"/>
            <a:ext cx="10003929" cy="3532684"/>
          </a:xfrm>
          <a:prstGeom prst="rect">
            <a:avLst/>
          </a:prstGeom>
        </p:spPr>
        <p:txBody>
          <a:bodyPr anchor="b"/>
          <a:lstStyle/>
          <a:p>
            <a:r>
              <a:rPr lang="en-AU" b="1" dirty="0" smtClean="0">
                <a:effectLst/>
                <a:latin typeface="Inter UI Extra Bold" panose="020B0502030000000004" pitchFamily="34" charset="0"/>
                <a:ea typeface="Inter UI Extra Bold" panose="020B0502030000000004" pitchFamily="34" charset="0"/>
              </a:rPr>
              <a:t>Code Commit</a:t>
            </a:r>
            <a:endParaRPr b="1" dirty="0">
              <a:effectLst/>
              <a:latin typeface="Inter UI Extra Bold" panose="020B0502030000000004" pitchFamily="34" charset="0"/>
              <a:ea typeface="Inter UI Extra Bold" panose="020B0502030000000004" pitchFamily="34" charset="0"/>
            </a:endParaRPr>
          </a:p>
        </p:txBody>
      </p:sp>
      <p:sp>
        <p:nvSpPr>
          <p:cNvPr id="1287" name="Jane Smith"/>
          <p:cNvSpPr txBox="1">
            <a:spLocks noGrp="1"/>
          </p:cNvSpPr>
          <p:nvPr>
            <p:ph type="body" idx="16"/>
          </p:nvPr>
        </p:nvSpPr>
        <p:spPr>
          <a:xfrm>
            <a:off x="2997263" y="11506199"/>
            <a:ext cx="5995365" cy="558801"/>
          </a:xfrm>
          <a:prstGeom prst="rect">
            <a:avLst/>
          </a:prstGeom>
        </p:spPr>
        <p:txBody>
          <a:bodyPr/>
          <a:lstStyle>
            <a:lvl1pPr defTabSz="825500">
              <a:lnSpc>
                <a:spcPct val="100000"/>
              </a:lnSpc>
              <a:defRPr sz="3000" spc="0"/>
            </a:lvl1pPr>
          </a:lstStyle>
          <a:p>
            <a:pPr>
              <a:defRPr>
                <a:effectLst/>
              </a:defRPr>
            </a:pPr>
            <a:r>
              <a:rPr lang="en-AU" b="1" dirty="0" smtClean="0"/>
              <a:t>Wolfgang Unger</a:t>
            </a:r>
            <a:endParaRPr b="1" dirty="0"/>
          </a:p>
        </p:txBody>
      </p:sp>
      <p:sp>
        <p:nvSpPr>
          <p:cNvPr id="1288" name="AWS Community Hero"/>
          <p:cNvSpPr txBox="1">
            <a:spLocks noGrp="1"/>
          </p:cNvSpPr>
          <p:nvPr>
            <p:ph type="body" idx="17"/>
          </p:nvPr>
        </p:nvSpPr>
        <p:spPr>
          <a:xfrm>
            <a:off x="2997263" y="12047246"/>
            <a:ext cx="5995365" cy="342901"/>
          </a:xfrm>
          <a:prstGeom prst="rect">
            <a:avLst/>
          </a:prstGeom>
        </p:spPr>
        <p:txBody>
          <a:bodyPr anchor="t"/>
          <a:lstStyle>
            <a:lvl1pPr defTabSz="825500">
              <a:lnSpc>
                <a:spcPct val="100000"/>
              </a:lnSpc>
              <a:defRPr sz="1600" cap="all" spc="96"/>
            </a:lvl1pPr>
          </a:lstStyle>
          <a:p>
            <a:pPr>
              <a:defRPr>
                <a:effectLst/>
              </a:defRPr>
            </a:pPr>
            <a:r>
              <a:rPr lang="en-AU" dirty="0" smtClean="0"/>
              <a:t>AWS Solutions Architect </a:t>
            </a:r>
            <a:r>
              <a:rPr lang="en-AU" dirty="0"/>
              <a:t>| instructor</a:t>
            </a:r>
            <a:endParaRPr dirty="0"/>
          </a:p>
        </p:txBody>
      </p:sp>
      <p:pic>
        <p:nvPicPr>
          <p:cNvPr id="9" name="Grafik 8"/>
          <p:cNvPicPr/>
          <p:nvPr/>
        </p:nvPicPr>
        <p:blipFill>
          <a:blip r:embed="rId5" cstate="print">
            <a:extLst>
              <a:ext uri="{28A0092B-C50C-407E-A947-70E740481C1C}">
                <a14:useLocalDpi xmlns:a14="http://schemas.microsoft.com/office/drawing/2010/main" val="0"/>
              </a:ext>
            </a:extLst>
          </a:blip>
          <a:stretch>
            <a:fillRect/>
          </a:stretch>
        </p:blipFill>
        <p:spPr>
          <a:xfrm>
            <a:off x="1101435" y="11331951"/>
            <a:ext cx="1748647"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Graphic 60">
            <a:extLst>
              <a:ext uri="{FF2B5EF4-FFF2-40B4-BE49-F238E27FC236}">
                <a16:creationId xmlns:a16="http://schemas.microsoft.com/office/drawing/2014/main" id="{BC4D486E-DF5A-6D46-9521-4D71139B949F}"/>
              </a:ext>
            </a:extLst>
          </p:cNvPr>
          <p:cNvPicPr>
            <a:picLocks noChangeAspect="1"/>
          </p:cNvPicPr>
          <p:nvPr/>
        </p:nvPicPr>
        <p:blipFill>
          <a:blip r:embed="rId6">
            <a:extLst>
              <a:ext uri="{96DAC541-7B7A-43D3-8B79-37D633B846F1}">
                <asvg:svgBlip xmlns="" xmlns:asvg="http://schemas.microsoft.com/office/drawing/2016/SVG/main" xmlns:lc="http://schemas.openxmlformats.org/drawingml/2006/lockedCanvas" r:embed="rId7"/>
              </a:ext>
            </a:extLst>
          </a:blip>
          <a:stretch>
            <a:fillRect/>
          </a:stretch>
        </p:blipFill>
        <p:spPr>
          <a:xfrm>
            <a:off x="11018532" y="4458916"/>
            <a:ext cx="2759813" cy="2759813"/>
          </a:xfrm>
          <a:prstGeom prst="rect">
            <a:avLst/>
          </a:prstGeom>
        </p:spPr>
      </p:pic>
    </p:spTree>
    <p:extLst>
      <p:ext uri="{BB962C8B-B14F-4D97-AF65-F5344CB8AC3E}">
        <p14:creationId xmlns:p14="http://schemas.microsoft.com/office/powerpoint/2010/main" val="184125533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1" name="Image" descr="Image"/>
          <p:cNvPicPr>
            <a:picLocks noGrp="1" noChangeAspect="1"/>
          </p:cNvPicPr>
          <p:nvPr>
            <p:ph type="pic" idx="13"/>
          </p:nvPr>
        </p:nvPicPr>
        <p:blipFill>
          <a:blip r:embed="rId3">
            <a:alphaModFix amt="13633"/>
            <a:extLst/>
          </a:blip>
          <a:srcRect l="6593" r="6593"/>
          <a:stretch>
            <a:fillRect/>
          </a:stretch>
        </p:blipFill>
        <p:spPr>
          <a:xfrm>
            <a:off x="0" y="-47315"/>
            <a:ext cx="24384001" cy="13716001"/>
          </a:xfrm>
          <a:prstGeom prst="rect">
            <a:avLst/>
          </a:prstGeom>
        </p:spPr>
      </p:pic>
      <p:sp>
        <p:nvSpPr>
          <p:cNvPr id="17" name="Text Placeholder 16"/>
          <p:cNvSpPr>
            <a:spLocks noGrp="1"/>
          </p:cNvSpPr>
          <p:nvPr>
            <p:ph type="body" sz="quarter" idx="14"/>
          </p:nvPr>
        </p:nvSpPr>
        <p:spPr>
          <a:xfrm>
            <a:off x="3557676" y="2362511"/>
            <a:ext cx="7370538" cy="751423"/>
          </a:xfrm>
        </p:spPr>
        <p:txBody>
          <a:bodyPr/>
          <a:lstStyle/>
          <a:p>
            <a:pPr>
              <a:defRPr>
                <a:effectLst/>
              </a:defRPr>
            </a:pPr>
            <a:r>
              <a:rPr lang="de-DE" dirty="0" smtClean="0"/>
              <a:t>Chapter </a:t>
            </a:r>
            <a:r>
              <a:rPr lang="de-DE" dirty="0" err="1" smtClean="0"/>
              <a:t>overview</a:t>
            </a:r>
            <a:endParaRPr lang="id-ID" dirty="0"/>
          </a:p>
        </p:txBody>
      </p:sp>
      <p:sp>
        <p:nvSpPr>
          <p:cNvPr id="18" name="Text Placeholder 17"/>
          <p:cNvSpPr>
            <a:spLocks noGrp="1"/>
          </p:cNvSpPr>
          <p:nvPr>
            <p:ph type="body" sz="quarter" idx="15"/>
          </p:nvPr>
        </p:nvSpPr>
        <p:spPr/>
        <p:txBody>
          <a:bodyPr/>
          <a:lstStyle/>
          <a:p>
            <a:endParaRPr lang="id-ID" dirty="0"/>
          </a:p>
        </p:txBody>
      </p:sp>
      <p:sp>
        <p:nvSpPr>
          <p:cNvPr id="20" name="Text Placeholder 19"/>
          <p:cNvSpPr>
            <a:spLocks noGrp="1"/>
          </p:cNvSpPr>
          <p:nvPr>
            <p:ph type="body" sz="quarter" idx="17"/>
          </p:nvPr>
        </p:nvSpPr>
        <p:spPr>
          <a:xfrm>
            <a:off x="701750" y="3619812"/>
            <a:ext cx="10226466" cy="1523108"/>
          </a:xfrm>
        </p:spPr>
        <p:txBody>
          <a:bodyPr/>
          <a:lstStyle/>
          <a:p>
            <a:r>
              <a:rPr lang="de-DE" b="1" dirty="0" smtClean="0">
                <a:latin typeface="Inter UI Extra Bold" panose="020B0502030000000004" pitchFamily="34" charset="0"/>
                <a:ea typeface="Inter UI Extra Bold" panose="020B0502030000000004" pitchFamily="34" charset="0"/>
              </a:rPr>
              <a:t>Code Commit</a:t>
            </a:r>
          </a:p>
        </p:txBody>
      </p:sp>
      <p:sp>
        <p:nvSpPr>
          <p:cNvPr id="21" name="Text Placeholder 20"/>
          <p:cNvSpPr>
            <a:spLocks noGrp="1"/>
          </p:cNvSpPr>
          <p:nvPr>
            <p:ph type="body" sz="quarter" idx="19"/>
          </p:nvPr>
        </p:nvSpPr>
        <p:spPr>
          <a:xfrm>
            <a:off x="13048186" y="2956236"/>
            <a:ext cx="2422137" cy="667489"/>
          </a:xfrm>
        </p:spPr>
        <p:txBody>
          <a:bodyPr/>
          <a:lstStyle/>
          <a:p>
            <a:pPr>
              <a:defRPr>
                <a:effectLst/>
              </a:defRPr>
            </a:pPr>
            <a:r>
              <a:rPr lang="id-ID" dirty="0"/>
              <a:t>Introduction</a:t>
            </a:r>
          </a:p>
        </p:txBody>
      </p:sp>
      <p:sp>
        <p:nvSpPr>
          <p:cNvPr id="25" name="Text Placeholder 24"/>
          <p:cNvSpPr>
            <a:spLocks noGrp="1"/>
          </p:cNvSpPr>
          <p:nvPr>
            <p:ph type="body" sz="quarter" idx="23"/>
          </p:nvPr>
        </p:nvSpPr>
        <p:spPr>
          <a:xfrm>
            <a:off x="13048186" y="4883461"/>
            <a:ext cx="2686632" cy="1190710"/>
          </a:xfrm>
        </p:spPr>
        <p:txBody>
          <a:bodyPr/>
          <a:lstStyle/>
          <a:p>
            <a:pPr>
              <a:defRPr>
                <a:effectLst/>
              </a:defRPr>
            </a:pPr>
            <a:r>
              <a:rPr lang="de-DE" dirty="0" err="1" smtClean="0"/>
              <a:t>CodeCommit</a:t>
            </a:r>
            <a:endParaRPr lang="id-ID" dirty="0"/>
          </a:p>
          <a:p>
            <a:pPr>
              <a:defRPr>
                <a:effectLst/>
              </a:defRPr>
            </a:pPr>
            <a:endParaRPr lang="id-ID" dirty="0"/>
          </a:p>
        </p:txBody>
      </p:sp>
      <p:sp>
        <p:nvSpPr>
          <p:cNvPr id="27" name="Text Placeholder 26"/>
          <p:cNvSpPr>
            <a:spLocks noGrp="1"/>
          </p:cNvSpPr>
          <p:nvPr>
            <p:ph type="body" sz="quarter" idx="25"/>
          </p:nvPr>
        </p:nvSpPr>
        <p:spPr>
          <a:xfrm>
            <a:off x="13048186" y="5847074"/>
            <a:ext cx="3632404" cy="1190710"/>
          </a:xfrm>
        </p:spPr>
        <p:txBody>
          <a:bodyPr/>
          <a:lstStyle/>
          <a:p>
            <a:pPr>
              <a:defRPr>
                <a:effectLst/>
              </a:defRPr>
            </a:pPr>
            <a:r>
              <a:rPr lang="de-DE" dirty="0" smtClean="0"/>
              <a:t>Chapter </a:t>
            </a:r>
            <a:r>
              <a:rPr lang="de-DE" dirty="0" err="1" smtClean="0"/>
              <a:t>Overview</a:t>
            </a:r>
            <a:endParaRPr lang="id-ID" dirty="0"/>
          </a:p>
          <a:p>
            <a:pPr>
              <a:defRPr>
                <a:effectLst/>
              </a:defRPr>
            </a:pPr>
            <a:endParaRPr lang="id-ID" dirty="0"/>
          </a:p>
        </p:txBody>
      </p:sp>
      <p:sp>
        <p:nvSpPr>
          <p:cNvPr id="28" name="Text Placeholder 27"/>
          <p:cNvSpPr>
            <a:spLocks noGrp="1"/>
          </p:cNvSpPr>
          <p:nvPr>
            <p:ph type="body" sz="quarter" idx="26"/>
          </p:nvPr>
        </p:nvSpPr>
        <p:spPr>
          <a:xfrm>
            <a:off x="2997263" y="12175290"/>
            <a:ext cx="5995365" cy="622350"/>
          </a:xfrm>
        </p:spPr>
        <p:txBody>
          <a:bodyPr/>
          <a:lstStyle/>
          <a:p>
            <a:r>
              <a:rPr lang="de-DE" dirty="0" smtClean="0">
                <a:effectLst/>
                <a:latin typeface="Inter UI Extra Bold" panose="020B0902040000000004" pitchFamily="34" charset="0"/>
                <a:ea typeface="Inter UI Extra Bold" panose="020B0902040000000004" pitchFamily="34" charset="0"/>
              </a:rPr>
              <a:t>Wolfgang Unger</a:t>
            </a:r>
            <a:endParaRPr lang="id-ID" dirty="0">
              <a:effectLst/>
              <a:latin typeface="Inter UI Extra Bold" panose="020B0902040000000004" pitchFamily="34" charset="0"/>
              <a:ea typeface="Inter UI Extra Bold" panose="020B0902040000000004" pitchFamily="34" charset="0"/>
            </a:endParaRPr>
          </a:p>
        </p:txBody>
      </p:sp>
      <p:sp>
        <p:nvSpPr>
          <p:cNvPr id="29" name="Text Placeholder 28"/>
          <p:cNvSpPr>
            <a:spLocks noGrp="1"/>
          </p:cNvSpPr>
          <p:nvPr>
            <p:ph type="body" sz="quarter" idx="27"/>
          </p:nvPr>
        </p:nvSpPr>
        <p:spPr>
          <a:xfrm>
            <a:off x="2997263" y="12765840"/>
            <a:ext cx="5995365" cy="294183"/>
          </a:xfrm>
        </p:spPr>
        <p:txBody>
          <a:bodyPr/>
          <a:lstStyle/>
          <a:p>
            <a:r>
              <a:rPr lang="de-DE" dirty="0" smtClean="0">
                <a:effectLst/>
                <a:latin typeface="Inter UI Semi Bold" panose="020B0702030000000004" pitchFamily="34" charset="0"/>
                <a:ea typeface="Inter UI Semi Bold" panose="020B0702030000000004" pitchFamily="34" charset="0"/>
              </a:rPr>
              <a:t>AWS </a:t>
            </a:r>
            <a:r>
              <a:rPr lang="id-ID" dirty="0" smtClean="0">
                <a:effectLst/>
                <a:latin typeface="Inter UI Semi Bold" panose="020B0702030000000004" pitchFamily="34" charset="0"/>
                <a:ea typeface="Inter UI Semi Bold" panose="020B0702030000000004" pitchFamily="34" charset="0"/>
              </a:rPr>
              <a:t>|</a:t>
            </a:r>
            <a:r>
              <a:rPr lang="de-DE" dirty="0" smtClean="0">
                <a:effectLst/>
                <a:latin typeface="Inter UI Semi Bold" panose="020B0702030000000004" pitchFamily="34" charset="0"/>
                <a:ea typeface="Inter UI Semi Bold" panose="020B0702030000000004" pitchFamily="34" charset="0"/>
              </a:rPr>
              <a:t>Solutions </a:t>
            </a:r>
            <a:r>
              <a:rPr lang="de-DE" dirty="0" err="1" smtClean="0">
                <a:effectLst/>
                <a:latin typeface="Inter UI Semi Bold" panose="020B0702030000000004" pitchFamily="34" charset="0"/>
                <a:ea typeface="Inter UI Semi Bold" panose="020B0702030000000004" pitchFamily="34" charset="0"/>
              </a:rPr>
              <a:t>Architect</a:t>
            </a:r>
            <a:r>
              <a:rPr lang="de-DE" dirty="0" smtClean="0">
                <a:effectLst/>
                <a:latin typeface="Inter UI Semi Bold" panose="020B0702030000000004" pitchFamily="34" charset="0"/>
                <a:ea typeface="Inter UI Semi Bold" panose="020B0702030000000004" pitchFamily="34" charset="0"/>
              </a:rPr>
              <a:t> | </a:t>
            </a:r>
            <a:r>
              <a:rPr lang="id-ID" dirty="0" smtClean="0">
                <a:effectLst/>
                <a:latin typeface="Inter UI Semi Bold" panose="020B0702030000000004" pitchFamily="34" charset="0"/>
                <a:ea typeface="Inter UI Semi Bold" panose="020B0702030000000004" pitchFamily="34" charset="0"/>
              </a:rPr>
              <a:t> </a:t>
            </a:r>
            <a:r>
              <a:rPr lang="id-ID" dirty="0">
                <a:effectLst/>
                <a:latin typeface="Inter UI Semi Bold" panose="020B0702030000000004" pitchFamily="34" charset="0"/>
                <a:ea typeface="Inter UI Semi Bold" panose="020B0702030000000004" pitchFamily="34" charset="0"/>
              </a:rPr>
              <a:t>Instructor</a:t>
            </a:r>
          </a:p>
        </p:txBody>
      </p:sp>
      <p:pic>
        <p:nvPicPr>
          <p:cNvPr id="49" name="Image" descr="Image"/>
          <p:cNvPicPr>
            <a:picLocks noGrp="1" noChangeAspect="1"/>
          </p:cNvPicPr>
          <p:nvPr>
            <p:ph type="pic" sz="quarter" idx="29"/>
          </p:nvPr>
        </p:nvPicPr>
        <p:blipFill>
          <a:blip r:embed="rId4">
            <a:extLst/>
          </a:blip>
          <a:srcRect l="11" r="11"/>
          <a:stretch>
            <a:fillRect/>
          </a:stretch>
        </p:blipFill>
        <p:spPr>
          <a:prstGeom prst="rect">
            <a:avLst/>
          </a:prstGeom>
          <a:ln w="12700">
            <a:miter lim="400000"/>
          </a:ln>
        </p:spPr>
      </p:pic>
      <p:sp>
        <p:nvSpPr>
          <p:cNvPr id="51" name="Rectangle"/>
          <p:cNvSpPr/>
          <p:nvPr/>
        </p:nvSpPr>
        <p:spPr>
          <a:xfrm>
            <a:off x="13048186" y="9796774"/>
            <a:ext cx="4089401" cy="38101"/>
          </a:xfrm>
          <a:prstGeom prst="rect">
            <a:avLst/>
          </a:pr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pic>
        <p:nvPicPr>
          <p:cNvPr id="19" name="Grafik 18"/>
          <p:cNvPicPr/>
          <p:nvPr/>
        </p:nvPicPr>
        <p:blipFill>
          <a:blip r:embed="rId5" cstate="print">
            <a:extLst>
              <a:ext uri="{28A0092B-C50C-407E-A947-70E740481C1C}">
                <a14:useLocalDpi xmlns:a14="http://schemas.microsoft.com/office/drawing/2010/main" val="0"/>
              </a:ext>
            </a:extLst>
          </a:blip>
          <a:stretch>
            <a:fillRect/>
          </a:stretch>
        </p:blipFill>
        <p:spPr>
          <a:xfrm>
            <a:off x="935182" y="11740989"/>
            <a:ext cx="1854262"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Textplatzhalter 2"/>
          <p:cNvSpPr>
            <a:spLocks noGrp="1"/>
          </p:cNvSpPr>
          <p:nvPr>
            <p:ph type="body" sz="quarter" idx="20"/>
          </p:nvPr>
        </p:nvSpPr>
        <p:spPr>
          <a:xfrm>
            <a:off x="13048186" y="6810686"/>
            <a:ext cx="2010165" cy="667489"/>
          </a:xfrm>
        </p:spPr>
        <p:txBody>
          <a:bodyPr/>
          <a:lstStyle/>
          <a:p>
            <a:r>
              <a:rPr lang="de-DE" dirty="0" smtClean="0"/>
              <a:t>Summary</a:t>
            </a:r>
            <a:endParaRPr lang="de-DE" dirty="0"/>
          </a:p>
        </p:txBody>
      </p:sp>
      <p:sp>
        <p:nvSpPr>
          <p:cNvPr id="4" name="Textplatzhalter 3"/>
          <p:cNvSpPr>
            <a:spLocks noGrp="1"/>
          </p:cNvSpPr>
          <p:nvPr>
            <p:ph type="body" sz="quarter" idx="22"/>
          </p:nvPr>
        </p:nvSpPr>
        <p:spPr/>
        <p:txBody>
          <a:bodyPr/>
          <a:lstStyle/>
          <a:p>
            <a:endParaRPr lang="de-DE"/>
          </a:p>
        </p:txBody>
      </p:sp>
      <p:sp>
        <p:nvSpPr>
          <p:cNvPr id="2" name="Textplatzhalter 1"/>
          <p:cNvSpPr>
            <a:spLocks noGrp="1"/>
          </p:cNvSpPr>
          <p:nvPr>
            <p:ph type="body" sz="quarter" idx="21"/>
          </p:nvPr>
        </p:nvSpPr>
        <p:spPr>
          <a:xfrm>
            <a:off x="13048186" y="3919849"/>
            <a:ext cx="872033" cy="667489"/>
          </a:xfrm>
        </p:spPr>
        <p:txBody>
          <a:bodyPr/>
          <a:lstStyle/>
          <a:p>
            <a:r>
              <a:rPr lang="de-DE" dirty="0" smtClean="0"/>
              <a:t>GIT</a:t>
            </a:r>
            <a:endParaRPr lang="de-DE"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203119" y="3468158"/>
            <a:ext cx="11734224" cy="4832092"/>
          </a:xfrm>
          <a:prstGeom prst="rect">
            <a:avLst/>
          </a:prstGeom>
        </p:spPr>
        <p:txBody>
          <a:bodyPr/>
          <a:lstStyle/>
          <a:p>
            <a:pPr algn="just"/>
            <a:r>
              <a:rPr lang="en-US" sz="4000" dirty="0" smtClean="0"/>
              <a:t>“AWS </a:t>
            </a:r>
            <a:r>
              <a:rPr lang="en-US" sz="4000" dirty="0" err="1"/>
              <a:t>CodeCommit</a:t>
            </a:r>
            <a:r>
              <a:rPr lang="en-US" sz="4000" dirty="0"/>
              <a:t> is a fully-managed source control service that hosts secure </a:t>
            </a:r>
            <a:r>
              <a:rPr lang="en-US" sz="4000" dirty="0" err="1"/>
              <a:t>Git</a:t>
            </a:r>
            <a:r>
              <a:rPr lang="en-US" sz="4000" dirty="0"/>
              <a:t>-based repositories. It makes it easy for teams to collaborate on code in a secure and highly scalable ecosystem. </a:t>
            </a:r>
            <a:r>
              <a:rPr lang="en-US" sz="4000" dirty="0" err="1"/>
              <a:t>CodeCommit</a:t>
            </a:r>
            <a:r>
              <a:rPr lang="en-US" sz="4000" dirty="0"/>
              <a:t> eliminates the need to operate your own source control system or worry about scaling its infrastructure</a:t>
            </a:r>
            <a:r>
              <a:rPr lang="en-US" sz="4000" dirty="0" smtClean="0"/>
              <a:t>.”</a:t>
            </a:r>
            <a:endParaRPr lang="en-AU" sz="4000" dirty="0"/>
          </a:p>
        </p:txBody>
      </p:sp>
      <p:pic>
        <p:nvPicPr>
          <p:cNvPr id="3" name="Bildplatzhalter 2"/>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4" name="Textplatzhalter 3"/>
          <p:cNvSpPr>
            <a:spLocks noGrp="1"/>
          </p:cNvSpPr>
          <p:nvPr>
            <p:ph type="body" sz="quarter" idx="15"/>
          </p:nvPr>
        </p:nvSpPr>
        <p:spPr>
          <a:xfrm>
            <a:off x="2227946" y="2271945"/>
            <a:ext cx="5857943" cy="622301"/>
          </a:xfrm>
        </p:spPr>
        <p:txBody>
          <a:bodyPr/>
          <a:lstStyle/>
          <a:p>
            <a:r>
              <a:rPr lang="de-DE" dirty="0" smtClean="0"/>
              <a:t>AWS </a:t>
            </a:r>
            <a:r>
              <a:rPr lang="de-DE" dirty="0" err="1" smtClean="0"/>
              <a:t>definition</a:t>
            </a:r>
            <a:r>
              <a:rPr lang="de-DE" dirty="0" smtClean="0"/>
              <a:t> :</a:t>
            </a:r>
            <a:endParaRPr lang="de-DE" dirty="0"/>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13"/>
          </p:nvPr>
        </p:nvSpPr>
        <p:spPr>
          <a:xfrm>
            <a:off x="1088386" y="3952308"/>
            <a:ext cx="22115721" cy="8248348"/>
          </a:xfrm>
        </p:spPr>
        <p:txBody>
          <a:bodyPr/>
          <a:lstStyle/>
          <a:p>
            <a:pPr algn="just">
              <a:defRPr>
                <a:effectLst/>
              </a:defRPr>
            </a:pPr>
            <a:r>
              <a:rPr lang="en-US" sz="5400" dirty="0"/>
              <a:t>AWS </a:t>
            </a:r>
            <a:r>
              <a:rPr lang="en-US" sz="5400" dirty="0" err="1"/>
              <a:t>CodeCommit</a:t>
            </a:r>
            <a:r>
              <a:rPr lang="en-US" sz="5400" dirty="0"/>
              <a:t> is a version control service hosted by Amazon Web Services that you can use to privately store and </a:t>
            </a:r>
          </a:p>
          <a:p>
            <a:pPr algn="just">
              <a:defRPr>
                <a:effectLst/>
              </a:defRPr>
            </a:pPr>
            <a:r>
              <a:rPr lang="en-US" sz="5400" dirty="0"/>
              <a:t>manage files, such as documents, source code, and binary files in the cloud.</a:t>
            </a:r>
          </a:p>
          <a:p>
            <a:pPr algn="just">
              <a:defRPr>
                <a:effectLst/>
              </a:defRPr>
            </a:pPr>
            <a:r>
              <a:rPr lang="en-US" sz="5400" dirty="0"/>
              <a:t>It supports the standard functionality of </a:t>
            </a:r>
            <a:r>
              <a:rPr lang="en-US" sz="5400" dirty="0" err="1"/>
              <a:t>Git</a:t>
            </a:r>
            <a:r>
              <a:rPr lang="en-US" sz="5400" dirty="0"/>
              <a:t>, so it works seamlessly with your existing </a:t>
            </a:r>
            <a:r>
              <a:rPr lang="en-US" sz="5400" dirty="0" err="1"/>
              <a:t>Git</a:t>
            </a:r>
            <a:r>
              <a:rPr lang="en-US" sz="5400" dirty="0"/>
              <a:t>-based tools</a:t>
            </a:r>
            <a:r>
              <a:rPr lang="en-US" sz="5400" dirty="0" smtClean="0"/>
              <a:t>.</a:t>
            </a:r>
          </a:p>
          <a:p>
            <a:pPr algn="just">
              <a:defRPr>
                <a:effectLst/>
              </a:defRPr>
            </a:pPr>
            <a:endParaRPr lang="en-US" sz="5400" dirty="0"/>
          </a:p>
          <a:p>
            <a:pPr algn="just">
              <a:defRPr>
                <a:effectLst/>
              </a:defRPr>
            </a:pPr>
            <a:r>
              <a:rPr lang="en-US" sz="5400" dirty="0"/>
              <a:t>Or with other words:</a:t>
            </a:r>
          </a:p>
          <a:p>
            <a:pPr algn="just">
              <a:defRPr>
                <a:effectLst/>
              </a:defRPr>
            </a:pPr>
            <a:r>
              <a:rPr lang="en-US" sz="5400" dirty="0"/>
              <a:t>With </a:t>
            </a:r>
            <a:r>
              <a:rPr lang="en-US" sz="5400" dirty="0" err="1"/>
              <a:t>CodeCommit</a:t>
            </a:r>
            <a:r>
              <a:rPr lang="en-US" sz="5400" dirty="0"/>
              <a:t> you can host private </a:t>
            </a:r>
            <a:r>
              <a:rPr lang="en-US" sz="5400" dirty="0" err="1"/>
              <a:t>Git</a:t>
            </a:r>
            <a:r>
              <a:rPr lang="en-US" sz="5400" dirty="0"/>
              <a:t> repositories on AWS.</a:t>
            </a:r>
            <a:endParaRPr lang="id-ID" sz="5400" dirty="0"/>
          </a:p>
        </p:txBody>
      </p:sp>
      <p:sp>
        <p:nvSpPr>
          <p:cNvPr id="5" name="Textplatzhalter 4"/>
          <p:cNvSpPr>
            <a:spLocks noGrp="1"/>
          </p:cNvSpPr>
          <p:nvPr>
            <p:ph type="body" sz="quarter" idx="16"/>
          </p:nvPr>
        </p:nvSpPr>
        <p:spPr/>
        <p:txBody>
          <a:bodyPr/>
          <a:lstStyle/>
          <a:p>
            <a:endParaRPr lang="de-DE" dirty="0"/>
          </a:p>
        </p:txBody>
      </p:sp>
      <p:sp>
        <p:nvSpPr>
          <p:cNvPr id="6" name="Textplatzhalter 5"/>
          <p:cNvSpPr>
            <a:spLocks noGrp="1"/>
          </p:cNvSpPr>
          <p:nvPr>
            <p:ph type="body" sz="quarter" idx="15"/>
          </p:nvPr>
        </p:nvSpPr>
        <p:spPr/>
        <p:txBody>
          <a:bodyPr/>
          <a:lstStyle/>
          <a:p>
            <a:endParaRPr lang="de-DE"/>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01"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02"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pic>
        <p:nvPicPr>
          <p:cNvPr id="1705" name="Image" descr="Image"/>
          <p:cNvPicPr>
            <a:picLocks noGrp="1" noChangeAspect="1"/>
          </p:cNvPicPr>
          <p:nvPr>
            <p:ph type="pic" sz="quarter" idx="15"/>
          </p:nvPr>
        </p:nvPicPr>
        <p:blipFill>
          <a:blip r:embed="rId3">
            <a:extLst/>
          </a:blip>
          <a:srcRect l="16855" r="16855"/>
          <a:stretch>
            <a:fillRect/>
          </a:stretch>
        </p:blipFill>
        <p:spPr>
          <a:prstGeom prst="rect">
            <a:avLst/>
          </a:prstGeom>
        </p:spPr>
      </p:pic>
      <p:sp>
        <p:nvSpPr>
          <p:cNvPr id="1709" name="Add Title Here"/>
          <p:cNvSpPr txBox="1">
            <a:spLocks noGrp="1"/>
          </p:cNvSpPr>
          <p:nvPr>
            <p:ph type="body" sz="quarter" idx="16"/>
          </p:nvPr>
        </p:nvSpPr>
        <p:spPr>
          <a:prstGeom prst="rect">
            <a:avLst/>
          </a:prstGeom>
        </p:spPr>
        <p:txBody>
          <a:bodyPr/>
          <a:lstStyle/>
          <a:p>
            <a:r>
              <a:rPr lang="de-DE" dirty="0" smtClean="0"/>
              <a:t>Cloud Guru GIT </a:t>
            </a:r>
            <a:r>
              <a:rPr lang="de-DE" dirty="0" err="1" smtClean="0"/>
              <a:t>course</a:t>
            </a:r>
            <a:r>
              <a:rPr lang="de-DE" dirty="0" smtClean="0"/>
              <a:t> 1</a:t>
            </a:r>
            <a:endParaRPr dirty="0"/>
          </a:p>
        </p:txBody>
      </p:sp>
      <p:sp>
        <p:nvSpPr>
          <p:cNvPr id="1710" name="Lorem of for ipsum randomised words our, don't look even night offer slightly beration be ration Lorem of for ipsum"/>
          <p:cNvSpPr txBox="1">
            <a:spLocks noGrp="1"/>
          </p:cNvSpPr>
          <p:nvPr>
            <p:ph type="body" sz="quarter" idx="17"/>
          </p:nvPr>
        </p:nvSpPr>
        <p:spPr>
          <a:prstGeom prst="rect">
            <a:avLst/>
          </a:prstGeom>
        </p:spPr>
        <p:txBody>
          <a:bodyPr/>
          <a:lstStyle>
            <a:lvl1pPr algn="l">
              <a:lnSpc>
                <a:spcPct val="110000"/>
              </a:lnSpc>
              <a:defRPr sz="2600" spc="0"/>
            </a:lvl1pPr>
          </a:lstStyle>
          <a:p>
            <a:r>
              <a:rPr lang="de-DE" dirty="0" smtClean="0"/>
              <a:t>This </a:t>
            </a:r>
            <a:r>
              <a:rPr lang="de-DE" dirty="0" err="1" smtClean="0"/>
              <a:t>course</a:t>
            </a:r>
            <a:r>
              <a:rPr lang="de-DE" dirty="0" smtClean="0"/>
              <a:t> </a:t>
            </a:r>
            <a:r>
              <a:rPr lang="de-DE" dirty="0" err="1" smtClean="0"/>
              <a:t>is</a:t>
            </a:r>
            <a:r>
              <a:rPr lang="de-DE" dirty="0" smtClean="0"/>
              <a:t> </a:t>
            </a:r>
            <a:r>
              <a:rPr lang="de-DE" dirty="0" err="1" smtClean="0"/>
              <a:t>perfect</a:t>
            </a:r>
            <a:r>
              <a:rPr lang="de-DE" dirty="0" smtClean="0"/>
              <a:t> </a:t>
            </a:r>
            <a:r>
              <a:rPr lang="de-DE" dirty="0" err="1" smtClean="0"/>
              <a:t>to</a:t>
            </a:r>
            <a:r>
              <a:rPr lang="de-DE" dirty="0" smtClean="0"/>
              <a:t> </a:t>
            </a:r>
            <a:r>
              <a:rPr lang="de-DE" dirty="0" err="1" smtClean="0"/>
              <a:t>learn</a:t>
            </a:r>
            <a:r>
              <a:rPr lang="de-DE" dirty="0" smtClean="0"/>
              <a:t> GIT </a:t>
            </a:r>
            <a:r>
              <a:rPr lang="de-DE" dirty="0" err="1" smtClean="0"/>
              <a:t>from</a:t>
            </a:r>
            <a:r>
              <a:rPr lang="de-DE" dirty="0" smtClean="0"/>
              <a:t> </a:t>
            </a:r>
            <a:r>
              <a:rPr lang="de-DE" dirty="0" err="1" smtClean="0"/>
              <a:t>the</a:t>
            </a:r>
            <a:r>
              <a:rPr lang="de-DE" dirty="0" smtClean="0"/>
              <a:t> </a:t>
            </a:r>
            <a:r>
              <a:rPr lang="de-DE" dirty="0" err="1" smtClean="0"/>
              <a:t>basics</a:t>
            </a:r>
            <a:r>
              <a:rPr lang="de-DE" dirty="0" smtClean="0"/>
              <a:t> </a:t>
            </a:r>
            <a:r>
              <a:rPr lang="de-DE" dirty="0" err="1" smtClean="0"/>
              <a:t>to</a:t>
            </a:r>
            <a:r>
              <a:rPr lang="de-DE" dirty="0" smtClean="0"/>
              <a:t> </a:t>
            </a:r>
            <a:r>
              <a:rPr lang="de-DE" dirty="0" err="1" smtClean="0"/>
              <a:t>advanced</a:t>
            </a:r>
            <a:r>
              <a:rPr lang="de-DE" dirty="0" smtClean="0"/>
              <a:t> </a:t>
            </a:r>
            <a:r>
              <a:rPr lang="de-DE" dirty="0" err="1" smtClean="0"/>
              <a:t>features</a:t>
            </a:r>
            <a:r>
              <a:rPr lang="de-DE" dirty="0" smtClean="0"/>
              <a:t> …</a:t>
            </a:r>
            <a:r>
              <a:rPr lang="de-DE" dirty="0" err="1" smtClean="0"/>
              <a:t>add</a:t>
            </a:r>
            <a:r>
              <a:rPr lang="de-DE" dirty="0" smtClean="0"/>
              <a:t> Link</a:t>
            </a:r>
            <a:endParaRPr dirty="0"/>
          </a:p>
        </p:txBody>
      </p:sp>
      <p:pic>
        <p:nvPicPr>
          <p:cNvPr id="1711" name="Image" descr="Image"/>
          <p:cNvPicPr>
            <a:picLocks noGrp="1" noChangeAspect="1"/>
          </p:cNvPicPr>
          <p:nvPr>
            <p:ph type="pic" sz="quarter" idx="21"/>
          </p:nvPr>
        </p:nvPicPr>
        <p:blipFill>
          <a:blip r:embed="rId4">
            <a:extLst/>
          </a:blip>
          <a:srcRect l="18750" r="18750"/>
          <a:stretch>
            <a:fillRect/>
          </a:stretch>
        </p:blipFill>
        <p:spPr>
          <a:prstGeom prst="rect">
            <a:avLst/>
          </a:prstGeom>
        </p:spPr>
      </p:pic>
      <p:sp>
        <p:nvSpPr>
          <p:cNvPr id="1715" name="Add Title Here"/>
          <p:cNvSpPr txBox="1">
            <a:spLocks noGrp="1"/>
          </p:cNvSpPr>
          <p:nvPr>
            <p:ph type="body" sz="quarter" idx="22"/>
          </p:nvPr>
        </p:nvSpPr>
        <p:spPr>
          <a:prstGeom prst="rect">
            <a:avLst/>
          </a:prstGeom>
        </p:spPr>
        <p:txBody>
          <a:bodyPr/>
          <a:lstStyle/>
          <a:p>
            <a:r>
              <a:rPr lang="de-DE" dirty="0" smtClean="0"/>
              <a:t>Cloud Guru GIT </a:t>
            </a:r>
            <a:r>
              <a:rPr lang="de-DE" dirty="0" err="1" smtClean="0"/>
              <a:t>course</a:t>
            </a:r>
            <a:r>
              <a:rPr lang="de-DE" dirty="0" smtClean="0"/>
              <a:t> 2</a:t>
            </a:r>
            <a:endParaRPr dirty="0"/>
          </a:p>
        </p:txBody>
      </p:sp>
      <p:sp>
        <p:nvSpPr>
          <p:cNvPr id="1716" name="Lorem of for ipsum randomised words our, don't look even night offer slightly beration be ration Lorem of for ipsum"/>
          <p:cNvSpPr txBox="1">
            <a:spLocks noGrp="1"/>
          </p:cNvSpPr>
          <p:nvPr>
            <p:ph type="body" sz="quarter" idx="23"/>
          </p:nvPr>
        </p:nvSpPr>
        <p:spPr>
          <a:prstGeom prst="rect">
            <a:avLst/>
          </a:prstGeom>
        </p:spPr>
        <p:txBody>
          <a:bodyPr/>
          <a:lstStyle>
            <a:lvl1pPr algn="l">
              <a:lnSpc>
                <a:spcPct val="110000"/>
              </a:lnSpc>
              <a:defRPr sz="2600" spc="0"/>
            </a:lvl1pPr>
          </a:lstStyle>
          <a:p>
            <a:r>
              <a:rPr lang="en-US" dirty="0"/>
              <a:t>This course is perfect to learn GIT from the basics to advanced features …add Link</a:t>
            </a:r>
          </a:p>
        </p:txBody>
      </p:sp>
      <p:sp>
        <p:nvSpPr>
          <p:cNvPr id="1706" name="Add Title Here"/>
          <p:cNvSpPr txBox="1">
            <a:spLocks noGrp="1"/>
          </p:cNvSpPr>
          <p:nvPr>
            <p:ph type="body" sz="quarter" idx="13"/>
          </p:nvPr>
        </p:nvSpPr>
        <p:spPr>
          <a:prstGeom prst="rect">
            <a:avLst/>
          </a:prstGeom>
        </p:spPr>
        <p:txBody>
          <a:bodyPr/>
          <a:lstStyle/>
          <a:p>
            <a:r>
              <a:rPr lang="en-AU" dirty="0" smtClean="0"/>
              <a:t>GIT</a:t>
            </a:r>
            <a:endParaRPr dirty="0"/>
          </a:p>
        </p:txBody>
      </p:sp>
      <p:sp>
        <p:nvSpPr>
          <p:cNvPr id="2" name="Text Placeholder 1"/>
          <p:cNvSpPr>
            <a:spLocks noGrp="1"/>
          </p:cNvSpPr>
          <p:nvPr>
            <p:ph type="body" sz="quarter" idx="14"/>
          </p:nvPr>
        </p:nvSpPr>
        <p:spPr/>
        <p:txBody>
          <a:bodyPr/>
          <a:lstStyle/>
          <a:p>
            <a:r>
              <a:rPr lang="id-ID" dirty="0"/>
              <a:t>TITLE TEXT</a:t>
            </a:r>
          </a:p>
        </p:txBody>
      </p:sp>
      <p:sp>
        <p:nvSpPr>
          <p:cNvPr id="11" name="Textplatzhalter 10"/>
          <p:cNvSpPr>
            <a:spLocks noGrp="1"/>
          </p:cNvSpPr>
          <p:nvPr>
            <p:ph type="body" sz="quarter" idx="20"/>
          </p:nvPr>
        </p:nvSpPr>
        <p:spPr>
          <a:xfrm>
            <a:off x="1188720" y="8478966"/>
            <a:ext cx="21616416" cy="3883722"/>
          </a:xfrm>
        </p:spPr>
        <p:txBody>
          <a:bodyPr/>
          <a:lstStyle/>
          <a:p>
            <a:r>
              <a:rPr lang="en-US" dirty="0"/>
              <a:t>Pro </a:t>
            </a:r>
            <a:r>
              <a:rPr lang="en-US" dirty="0" err="1"/>
              <a:t>Git</a:t>
            </a:r>
            <a:r>
              <a:rPr lang="en-US" dirty="0"/>
              <a:t>, an online version of the Pro </a:t>
            </a:r>
            <a:r>
              <a:rPr lang="en-US" dirty="0" err="1"/>
              <a:t>Git</a:t>
            </a:r>
            <a:r>
              <a:rPr lang="en-US" dirty="0"/>
              <a:t> book. Written by Scott Chacon. Published by </a:t>
            </a:r>
            <a:r>
              <a:rPr lang="en-US" dirty="0" err="1"/>
              <a:t>Apress</a:t>
            </a:r>
            <a:r>
              <a:rPr lang="en-US" dirty="0"/>
              <a:t>. </a:t>
            </a:r>
          </a:p>
          <a:p>
            <a:endParaRPr lang="en-US" dirty="0"/>
          </a:p>
          <a:p>
            <a:r>
              <a:rPr lang="en-US" dirty="0" err="1"/>
              <a:t>Git</a:t>
            </a:r>
            <a:r>
              <a:rPr lang="en-US" dirty="0"/>
              <a:t> Immersion, a try-it-yourself guided tour that walks you through the fundamentals of using </a:t>
            </a:r>
            <a:r>
              <a:rPr lang="en-US" dirty="0" err="1"/>
              <a:t>Git</a:t>
            </a:r>
            <a:r>
              <a:rPr lang="en-US" dirty="0"/>
              <a:t>. </a:t>
            </a:r>
          </a:p>
          <a:p>
            <a:r>
              <a:rPr lang="en-US" dirty="0"/>
              <a:t>Published by Neo Innovation, Inc.</a:t>
            </a:r>
          </a:p>
          <a:p>
            <a:endParaRPr lang="en-US" dirty="0"/>
          </a:p>
          <a:p>
            <a:r>
              <a:rPr lang="en-US" dirty="0" err="1"/>
              <a:t>Git</a:t>
            </a:r>
            <a:r>
              <a:rPr lang="en-US" dirty="0"/>
              <a:t> Reference, an online quick reference that can also be used as a more in-depth </a:t>
            </a:r>
            <a:r>
              <a:rPr lang="en-US" dirty="0" err="1"/>
              <a:t>Git</a:t>
            </a:r>
            <a:r>
              <a:rPr lang="en-US" dirty="0"/>
              <a:t> tutorial. </a:t>
            </a:r>
          </a:p>
          <a:p>
            <a:r>
              <a:rPr lang="en-US" dirty="0"/>
              <a:t>Published by the GitHub team. </a:t>
            </a:r>
          </a:p>
          <a:p>
            <a:endParaRPr lang="en-US" dirty="0"/>
          </a:p>
          <a:p>
            <a:r>
              <a:rPr lang="en-US" dirty="0" err="1"/>
              <a:t>Git</a:t>
            </a:r>
            <a:r>
              <a:rPr lang="en-US" dirty="0"/>
              <a:t> Cheat Sheet with basic </a:t>
            </a:r>
            <a:r>
              <a:rPr lang="en-US" dirty="0" err="1"/>
              <a:t>Git</a:t>
            </a:r>
            <a:r>
              <a:rPr lang="en-US" dirty="0"/>
              <a:t> command syntax. Published by the GitHub team. </a:t>
            </a:r>
          </a:p>
          <a:p>
            <a:endParaRPr lang="en-US" dirty="0"/>
          </a:p>
          <a:p>
            <a:r>
              <a:rPr lang="en-US" dirty="0" err="1"/>
              <a:t>Git</a:t>
            </a:r>
            <a:r>
              <a:rPr lang="en-US" dirty="0"/>
              <a:t> Pocket Guide. Written by Richard E. Silverman. Published by O'Reilly Media, Inc.</a:t>
            </a:r>
            <a:endParaRPr lang="de-DE" dirty="0"/>
          </a:p>
        </p:txBody>
      </p:sp>
      <p:sp>
        <p:nvSpPr>
          <p:cNvPr id="25" name="Add Title Here"/>
          <p:cNvSpPr txBox="1">
            <a:spLocks noGrp="1"/>
          </p:cNvSpPr>
          <p:nvPr>
            <p:ph type="body" sz="quarter" idx="16"/>
          </p:nvPr>
        </p:nvSpPr>
        <p:spPr>
          <a:xfrm>
            <a:off x="8052451" y="7066358"/>
            <a:ext cx="6215748" cy="486530"/>
          </a:xfrm>
          <a:prstGeom prst="rect">
            <a:avLst/>
          </a:prstGeom>
        </p:spPr>
        <p:txBody>
          <a:bodyPr/>
          <a:lstStyle/>
          <a:p>
            <a:r>
              <a:rPr lang="de-DE" dirty="0" smtClean="0"/>
              <a:t>Additional GIT </a:t>
            </a:r>
            <a:r>
              <a:rPr lang="de-DE" dirty="0" err="1" smtClean="0"/>
              <a:t>training</a:t>
            </a:r>
            <a:r>
              <a:rPr lang="de-DE" dirty="0" smtClean="0"/>
              <a:t> </a:t>
            </a:r>
            <a:r>
              <a:rPr lang="de-DE" dirty="0" err="1" smtClean="0"/>
              <a:t>sources</a:t>
            </a:r>
            <a:endParaRPr dirty="0"/>
          </a:p>
        </p:txBody>
      </p:sp>
    </p:spTree>
    <p:extLst>
      <p:ext uri="{BB962C8B-B14F-4D97-AF65-F5344CB8AC3E}">
        <p14:creationId xmlns:p14="http://schemas.microsoft.com/office/powerpoint/2010/main" val="2356199361"/>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13419" y="10871022"/>
            <a:ext cx="11734224" cy="1311128"/>
          </a:xfrm>
          <a:prstGeom prst="rect">
            <a:avLst/>
          </a:prstGeom>
        </p:spPr>
        <p:txBody>
          <a:bodyPr/>
          <a:lstStyle/>
          <a:p>
            <a:pPr algn="just"/>
            <a:r>
              <a:rPr lang="en-US" sz="3600" dirty="0"/>
              <a:t>store and manage assets (such as documents, source code, and binary files</a:t>
            </a:r>
            <a:r>
              <a:rPr lang="en-US" sz="3600" dirty="0" smtClean="0"/>
              <a:t>) in a private GIT based repository</a:t>
            </a:r>
            <a:endParaRPr lang="en-US" sz="3600" dirty="0"/>
          </a:p>
        </p:txBody>
      </p:sp>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err="1" smtClean="0"/>
              <a:t>CodeCommit</a:t>
            </a:r>
            <a:endParaRPr lang="en-AU" sz="6000" dirty="0"/>
          </a:p>
        </p:txBody>
      </p:sp>
      <p:pic>
        <p:nvPicPr>
          <p:cNvPr id="7" name="Graphic 60">
            <a:extLst>
              <a:ext uri="{FF2B5EF4-FFF2-40B4-BE49-F238E27FC236}">
                <a16:creationId xmlns:a16="http://schemas.microsoft.com/office/drawing/2014/main" id="{BC4D486E-DF5A-6D46-9521-4D71139B949F}"/>
              </a:ext>
            </a:extLst>
          </p:cNvPr>
          <p:cNvPicPr>
            <a:picLocks noChangeAspect="1"/>
          </p:cNvPicPr>
          <p:nvPr/>
        </p:nvPicPr>
        <p:blipFill>
          <a:blip r:embed="rId4">
            <a:extLst>
              <a:ext uri="{96DAC541-7B7A-43D3-8B79-37D633B846F1}">
                <asvg:svgBlip xmlns="" xmlns:asvg="http://schemas.microsoft.com/office/drawing/2016/SVG/main" xmlns:lc="http://schemas.openxmlformats.org/drawingml/2006/lockedCanvas" r:embed="rId7"/>
              </a:ext>
            </a:extLst>
          </a:blip>
          <a:stretch>
            <a:fillRect/>
          </a:stretch>
        </p:blipFill>
        <p:spPr>
          <a:xfrm>
            <a:off x="7693441" y="1967701"/>
            <a:ext cx="1388214" cy="1388214"/>
          </a:xfrm>
          <a:prstGeom prst="rect">
            <a:avLst/>
          </a:prstGeom>
        </p:spPr>
      </p:pic>
      <p:sp>
        <p:nvSpPr>
          <p:cNvPr id="5" name="Ellipse 4"/>
          <p:cNvSpPr/>
          <p:nvPr/>
        </p:nvSpPr>
        <p:spPr>
          <a:xfrm>
            <a:off x="1667671"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3" name="Ellipse 12"/>
          <p:cNvSpPr/>
          <p:nvPr/>
        </p:nvSpPr>
        <p:spPr>
          <a:xfrm>
            <a:off x="3947893"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4" name="Ellipse 13"/>
          <p:cNvSpPr/>
          <p:nvPr/>
        </p:nvSpPr>
        <p:spPr>
          <a:xfrm>
            <a:off x="5882367"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5" name="Ellipse 14"/>
          <p:cNvSpPr/>
          <p:nvPr/>
        </p:nvSpPr>
        <p:spPr>
          <a:xfrm>
            <a:off x="7816841"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6" name="Ellipse 15"/>
          <p:cNvSpPr/>
          <p:nvPr/>
        </p:nvSpPr>
        <p:spPr>
          <a:xfrm>
            <a:off x="9830585" y="6492954"/>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8" name="Ellipse 17"/>
          <p:cNvSpPr/>
          <p:nvPr/>
        </p:nvSpPr>
        <p:spPr>
          <a:xfrm>
            <a:off x="3947893" y="4625093"/>
            <a:ext cx="1312985" cy="1219200"/>
          </a:xfrm>
          <a:prstGeom prst="ellipse">
            <a:avLst/>
          </a:prstGeom>
          <a:solidFill>
            <a:schemeClr val="accent1">
              <a:lumMod val="60000"/>
              <a:lumOff val="4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9" name="Ellipse 18"/>
          <p:cNvSpPr/>
          <p:nvPr/>
        </p:nvSpPr>
        <p:spPr>
          <a:xfrm>
            <a:off x="10853007" y="8681988"/>
            <a:ext cx="1312985" cy="1219200"/>
          </a:xfrm>
          <a:prstGeom prst="ellipse">
            <a:avLst/>
          </a:prstGeom>
          <a:solidFill>
            <a:schemeClr val="tx2">
              <a:lumMod val="5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20" name="Ellipse 19"/>
          <p:cNvSpPr/>
          <p:nvPr/>
        </p:nvSpPr>
        <p:spPr>
          <a:xfrm>
            <a:off x="12624358" y="8681988"/>
            <a:ext cx="1312985" cy="1219200"/>
          </a:xfrm>
          <a:prstGeom prst="ellipse">
            <a:avLst/>
          </a:prstGeom>
          <a:solidFill>
            <a:schemeClr val="tx2">
              <a:lumMod val="5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cxnSp>
        <p:nvCxnSpPr>
          <p:cNvPr id="9" name="Gerader Verbinder 8"/>
          <p:cNvCxnSpPr>
            <a:stCxn id="5" idx="6"/>
            <a:endCxn id="13" idx="2"/>
          </p:cNvCxnSpPr>
          <p:nvPr/>
        </p:nvCxnSpPr>
        <p:spPr>
          <a:xfrm>
            <a:off x="2980656" y="7113469"/>
            <a:ext cx="967237" cy="0"/>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2" name="Gerader Verbinder 21"/>
          <p:cNvCxnSpPr>
            <a:endCxn id="14" idx="2"/>
          </p:cNvCxnSpPr>
          <p:nvPr/>
        </p:nvCxnSpPr>
        <p:spPr>
          <a:xfrm>
            <a:off x="5260878" y="7113469"/>
            <a:ext cx="621489" cy="0"/>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5" name="Gerader Verbinder 24"/>
          <p:cNvCxnSpPr>
            <a:endCxn id="15" idx="2"/>
          </p:cNvCxnSpPr>
          <p:nvPr/>
        </p:nvCxnSpPr>
        <p:spPr>
          <a:xfrm>
            <a:off x="7209822" y="7102554"/>
            <a:ext cx="607019" cy="10915"/>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7" name="Gerader Verbinder 26"/>
          <p:cNvCxnSpPr>
            <a:endCxn id="16" idx="2"/>
          </p:cNvCxnSpPr>
          <p:nvPr/>
        </p:nvCxnSpPr>
        <p:spPr>
          <a:xfrm>
            <a:off x="9129826" y="7100115"/>
            <a:ext cx="700759" cy="2439"/>
          </a:xfrm>
          <a:prstGeom prst="line">
            <a:avLst/>
          </a:prstGeom>
          <a:ln w="63500"/>
        </p:spPr>
        <p:style>
          <a:lnRef idx="3">
            <a:schemeClr val="accent6"/>
          </a:lnRef>
          <a:fillRef idx="0">
            <a:schemeClr val="accent6"/>
          </a:fillRef>
          <a:effectRef idx="2">
            <a:schemeClr val="accent6"/>
          </a:effectRef>
          <a:fontRef idx="minor">
            <a:schemeClr val="tx1"/>
          </a:fontRef>
        </p:style>
      </p:cxnSp>
      <p:sp>
        <p:nvSpPr>
          <p:cNvPr id="26" name="Freihandform 25"/>
          <p:cNvSpPr/>
          <p:nvPr/>
        </p:nvSpPr>
        <p:spPr>
          <a:xfrm>
            <a:off x="1736208" y="4572000"/>
            <a:ext cx="6661891" cy="2508738"/>
          </a:xfrm>
          <a:custGeom>
            <a:avLst/>
            <a:gdLst>
              <a:gd name="connsiteX0" fmla="*/ 1686930 w 6661891"/>
              <a:gd name="connsiteY0" fmla="*/ 2508738 h 2508738"/>
              <a:gd name="connsiteX1" fmla="*/ 2577884 w 6661891"/>
              <a:gd name="connsiteY1" fmla="*/ 1008185 h 2508738"/>
              <a:gd name="connsiteX2" fmla="*/ 45700 w 6661891"/>
              <a:gd name="connsiteY2" fmla="*/ 515815 h 2508738"/>
              <a:gd name="connsiteX3" fmla="*/ 5133515 w 6661891"/>
              <a:gd name="connsiteY3" fmla="*/ 468923 h 2508738"/>
              <a:gd name="connsiteX4" fmla="*/ 4594254 w 6661891"/>
              <a:gd name="connsiteY4" fmla="*/ 257908 h 2508738"/>
              <a:gd name="connsiteX5" fmla="*/ 6657515 w 6661891"/>
              <a:gd name="connsiteY5" fmla="*/ 351692 h 2508738"/>
              <a:gd name="connsiteX6" fmla="*/ 5133515 w 6661891"/>
              <a:gd name="connsiteY6" fmla="*/ 117231 h 2508738"/>
              <a:gd name="connsiteX7" fmla="*/ 4899054 w 6661891"/>
              <a:gd name="connsiteY7" fmla="*/ 1055077 h 2508738"/>
              <a:gd name="connsiteX8" fmla="*/ 5367977 w 6661891"/>
              <a:gd name="connsiteY8" fmla="*/ 140677 h 2508738"/>
              <a:gd name="connsiteX9" fmla="*/ 5883792 w 6661891"/>
              <a:gd name="connsiteY9" fmla="*/ 93785 h 2508738"/>
              <a:gd name="connsiteX10" fmla="*/ 5063177 w 6661891"/>
              <a:gd name="connsiteY10" fmla="*/ 0 h 2508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61891" h="2508738">
                <a:moveTo>
                  <a:pt x="1686930" y="2508738"/>
                </a:moveTo>
                <a:cubicBezTo>
                  <a:pt x="2269176" y="1924538"/>
                  <a:pt x="2851422" y="1340339"/>
                  <a:pt x="2577884" y="1008185"/>
                </a:cubicBezTo>
                <a:cubicBezTo>
                  <a:pt x="2304346" y="676031"/>
                  <a:pt x="-380238" y="605692"/>
                  <a:pt x="45700" y="515815"/>
                </a:cubicBezTo>
                <a:cubicBezTo>
                  <a:pt x="471638" y="425938"/>
                  <a:pt x="4375423" y="511908"/>
                  <a:pt x="5133515" y="468923"/>
                </a:cubicBezTo>
                <a:cubicBezTo>
                  <a:pt x="5891607" y="425938"/>
                  <a:pt x="4340254" y="277446"/>
                  <a:pt x="4594254" y="257908"/>
                </a:cubicBezTo>
                <a:cubicBezTo>
                  <a:pt x="4848254" y="238370"/>
                  <a:pt x="6567638" y="375138"/>
                  <a:pt x="6657515" y="351692"/>
                </a:cubicBezTo>
                <a:cubicBezTo>
                  <a:pt x="6747392" y="328246"/>
                  <a:pt x="5426592" y="0"/>
                  <a:pt x="5133515" y="117231"/>
                </a:cubicBezTo>
                <a:cubicBezTo>
                  <a:pt x="4840438" y="234462"/>
                  <a:pt x="4859977" y="1051169"/>
                  <a:pt x="4899054" y="1055077"/>
                </a:cubicBezTo>
                <a:cubicBezTo>
                  <a:pt x="4938131" y="1058985"/>
                  <a:pt x="5203854" y="300892"/>
                  <a:pt x="5367977" y="140677"/>
                </a:cubicBezTo>
                <a:cubicBezTo>
                  <a:pt x="5532100" y="-19538"/>
                  <a:pt x="5934592" y="117231"/>
                  <a:pt x="5883792" y="93785"/>
                </a:cubicBezTo>
                <a:cubicBezTo>
                  <a:pt x="5832992" y="70339"/>
                  <a:pt x="5448084" y="35169"/>
                  <a:pt x="5063177" y="0"/>
                </a:cubicBezTo>
              </a:path>
            </a:pathLst>
          </a:cu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de-DE" sz="1800" b="0" i="0" u="none" strike="noStrike" cap="none" spc="0" normalizeH="0" baseline="0">
              <a:ln>
                <a:noFill/>
              </a:ln>
              <a:solidFill>
                <a:srgbClr val="000000"/>
              </a:solidFill>
              <a:effectLst/>
              <a:uFillTx/>
            </a:endParaRPr>
          </a:p>
        </p:txBody>
      </p:sp>
      <p:cxnSp>
        <p:nvCxnSpPr>
          <p:cNvPr id="29" name="Gekrümmter Verbinder 28"/>
          <p:cNvCxnSpPr/>
          <p:nvPr/>
        </p:nvCxnSpPr>
        <p:spPr>
          <a:xfrm rot="5400000" flipH="1" flipV="1">
            <a:off x="3003771" y="5862353"/>
            <a:ext cx="1400348" cy="1036422"/>
          </a:xfrm>
          <a:prstGeom prst="curvedConnector3">
            <a:avLst>
              <a:gd name="adj1" fmla="val 53348"/>
            </a:avLst>
          </a:prstGeom>
          <a:noFill/>
          <a:ln w="57150" cap="flat">
            <a:solidFill>
              <a:schemeClr val="accent1">
                <a:lumMod val="40000"/>
                <a:lumOff val="6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44" name="Gekrümmter Verbinder 43"/>
          <p:cNvCxnSpPr>
            <a:stCxn id="19" idx="1"/>
          </p:cNvCxnSpPr>
          <p:nvPr/>
        </p:nvCxnSpPr>
        <p:spPr>
          <a:xfrm rot="16200000" flipV="1">
            <a:off x="9429040" y="7244287"/>
            <a:ext cx="1696966" cy="1535532"/>
          </a:xfrm>
          <a:prstGeom prst="curvedConnector3">
            <a:avLst>
              <a:gd name="adj1" fmla="val 33420"/>
            </a:avLst>
          </a:prstGeom>
          <a:noFill/>
          <a:ln w="57150" cap="flat">
            <a:solidFill>
              <a:schemeClr val="tx2">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49" name="Gerader Verbinder 48"/>
          <p:cNvCxnSpPr/>
          <p:nvPr/>
        </p:nvCxnSpPr>
        <p:spPr>
          <a:xfrm>
            <a:off x="12093841" y="9291588"/>
            <a:ext cx="607019" cy="10915"/>
          </a:xfrm>
          <a:prstGeom prst="line">
            <a:avLst/>
          </a:prstGeom>
          <a:ln w="63500">
            <a:solidFill>
              <a:schemeClr val="tx2">
                <a:lumMod val="50000"/>
              </a:schemeClr>
            </a:solidFill>
          </a:ln>
        </p:spPr>
        <p:style>
          <a:lnRef idx="3">
            <a:schemeClr val="accent6"/>
          </a:lnRef>
          <a:fillRef idx="0">
            <a:schemeClr val="accent6"/>
          </a:fillRef>
          <a:effectRef idx="2">
            <a:schemeClr val="accent6"/>
          </a:effectRef>
          <a:fontRef idx="minor">
            <a:schemeClr val="tx1"/>
          </a:fontRef>
        </p:style>
      </p:cxnSp>
      <p:sp>
        <p:nvSpPr>
          <p:cNvPr id="50" name="Lorem ipsum dolor sit amet, consectetuer adipiscing elit, sed diam nonummy nibh euismod tincidunt ut laoreet."/>
          <p:cNvSpPr txBox="1"/>
          <p:nvPr/>
        </p:nvSpPr>
        <p:spPr>
          <a:xfrm>
            <a:off x="10668172" y="6810034"/>
            <a:ext cx="3619205"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Master</a:t>
            </a:r>
            <a:endParaRPr sz="3600" dirty="0"/>
          </a:p>
        </p:txBody>
      </p:sp>
      <p:sp>
        <p:nvSpPr>
          <p:cNvPr id="51" name="Lorem ipsum dolor sit amet, consectetuer adipiscing elit, sed diam nonummy nibh euismod tincidunt ut laoreet."/>
          <p:cNvSpPr txBox="1"/>
          <p:nvPr/>
        </p:nvSpPr>
        <p:spPr>
          <a:xfrm>
            <a:off x="4940873" y="4924434"/>
            <a:ext cx="3619205"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Feature 1</a:t>
            </a:r>
            <a:endParaRPr sz="3600" dirty="0"/>
          </a:p>
        </p:txBody>
      </p:sp>
      <p:sp>
        <p:nvSpPr>
          <p:cNvPr id="52" name="Lorem ipsum dolor sit amet, consectetuer adipiscing elit, sed diam nonummy nibh euismod tincidunt ut laoreet."/>
          <p:cNvSpPr txBox="1"/>
          <p:nvPr/>
        </p:nvSpPr>
        <p:spPr>
          <a:xfrm>
            <a:off x="7608266" y="9168642"/>
            <a:ext cx="3619205"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Feature 2</a:t>
            </a:r>
            <a:endParaRPr sz="3600" dirty="0"/>
          </a:p>
        </p:txBody>
      </p:sp>
      <p:pic>
        <p:nvPicPr>
          <p:cNvPr id="3" name="Bildplatzhalter 2"/>
          <p:cNvPicPr>
            <a:picLocks noGrp="1" noChangeAspect="1"/>
          </p:cNvPicPr>
          <p:nvPr>
            <p:ph type="pic" idx="13"/>
          </p:nvPr>
        </p:nvPicPr>
        <p:blipFill>
          <a:blip r:embed="rId8"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2800579282"/>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2584670"/>
            <a:ext cx="5860346" cy="933589"/>
          </a:xfrm>
        </p:spPr>
        <p:txBody>
          <a:bodyPr/>
          <a:lstStyle/>
          <a:p>
            <a:pPr marL="0" indent="0">
              <a:buNone/>
            </a:pPr>
            <a:r>
              <a:rPr lang="de-DE" b="1" dirty="0" err="1" smtClean="0">
                <a:latin typeface="Inter UI" panose="020B0502030000000004" pitchFamily="34" charset="0"/>
                <a:ea typeface="Inter UI" panose="020B0502030000000004" pitchFamily="34" charset="0"/>
              </a:rPr>
              <a:t>Benefits</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4313390"/>
            <a:ext cx="2324675" cy="615553"/>
          </a:xfrm>
        </p:spPr>
        <p:txBody>
          <a:bodyPr/>
          <a:lstStyle/>
          <a:p>
            <a:pPr>
              <a:defRPr>
                <a:effectLst/>
              </a:defRPr>
            </a:pPr>
            <a:r>
              <a:rPr lang="de-DE" dirty="0" smtClean="0"/>
              <a:t>GIT </a:t>
            </a:r>
            <a:r>
              <a:rPr lang="de-DE" dirty="0" err="1" smtClean="0"/>
              <a:t>based</a:t>
            </a:r>
            <a:endParaRPr lang="id-ID" dirty="0"/>
          </a:p>
        </p:txBody>
      </p:sp>
      <p:sp>
        <p:nvSpPr>
          <p:cNvPr id="6" name="Text Placeholder 5"/>
          <p:cNvSpPr>
            <a:spLocks noGrp="1"/>
          </p:cNvSpPr>
          <p:nvPr>
            <p:ph type="body" sz="quarter" idx="16"/>
          </p:nvPr>
        </p:nvSpPr>
        <p:spPr>
          <a:xfrm>
            <a:off x="3349104" y="5100791"/>
            <a:ext cx="8055814" cy="1384995"/>
          </a:xfrm>
        </p:spPr>
        <p:txBody>
          <a:bodyPr/>
          <a:lstStyle/>
          <a:p>
            <a:pPr>
              <a:defRPr>
                <a:effectLst/>
              </a:defRPr>
            </a:pPr>
            <a:r>
              <a:rPr lang="en-US" dirty="0"/>
              <a:t>It supports the standard functionality of </a:t>
            </a:r>
            <a:r>
              <a:rPr lang="en-US" dirty="0" err="1"/>
              <a:t>Git</a:t>
            </a:r>
            <a:r>
              <a:rPr lang="en-US" dirty="0"/>
              <a:t>, so it works seamlessly with your existing </a:t>
            </a:r>
            <a:r>
              <a:rPr lang="en-US" dirty="0" err="1"/>
              <a:t>Git</a:t>
            </a:r>
            <a:r>
              <a:rPr lang="en-US" dirty="0"/>
              <a:t>-based tools.</a:t>
            </a:r>
            <a:endParaRPr lang="id-ID" dirty="0"/>
          </a:p>
        </p:txBody>
      </p:sp>
      <p:sp>
        <p:nvSpPr>
          <p:cNvPr id="7" name="Text Placeholder 6"/>
          <p:cNvSpPr>
            <a:spLocks noGrp="1"/>
          </p:cNvSpPr>
          <p:nvPr>
            <p:ph type="body" sz="quarter" idx="27"/>
          </p:nvPr>
        </p:nvSpPr>
        <p:spPr/>
        <p:txBody>
          <a:bodyPr/>
          <a:lstStyle/>
          <a:p>
            <a:pPr marL="0" indent="0">
              <a:buNone/>
            </a:pPr>
            <a:r>
              <a:rPr lang="id-ID" dirty="0"/>
              <a:t>1</a:t>
            </a:r>
          </a:p>
        </p:txBody>
      </p:sp>
      <p:sp>
        <p:nvSpPr>
          <p:cNvPr id="8" name="Text Placeholder 7"/>
          <p:cNvSpPr>
            <a:spLocks noGrp="1"/>
          </p:cNvSpPr>
          <p:nvPr>
            <p:ph type="body" sz="quarter" idx="28"/>
          </p:nvPr>
        </p:nvSpPr>
        <p:spPr>
          <a:xfrm>
            <a:off x="3323704" y="7239367"/>
            <a:ext cx="3658374" cy="615553"/>
          </a:xfrm>
        </p:spPr>
        <p:txBody>
          <a:bodyPr/>
          <a:lstStyle/>
          <a:p>
            <a:pPr>
              <a:defRPr>
                <a:effectLst/>
              </a:defRPr>
            </a:pPr>
            <a:r>
              <a:rPr lang="de-DE" dirty="0" smtClean="0"/>
              <a:t>AWS Integration</a:t>
            </a:r>
            <a:endParaRPr lang="id-ID" dirty="0"/>
          </a:p>
        </p:txBody>
      </p:sp>
      <p:sp>
        <p:nvSpPr>
          <p:cNvPr id="9" name="Text Placeholder 8"/>
          <p:cNvSpPr>
            <a:spLocks noGrp="1"/>
          </p:cNvSpPr>
          <p:nvPr>
            <p:ph type="body" sz="quarter" idx="29"/>
          </p:nvPr>
        </p:nvSpPr>
        <p:spPr>
          <a:xfrm>
            <a:off x="3349104" y="8026768"/>
            <a:ext cx="8055814" cy="954107"/>
          </a:xfrm>
        </p:spPr>
        <p:txBody>
          <a:bodyPr/>
          <a:lstStyle/>
          <a:p>
            <a:pPr>
              <a:defRPr>
                <a:effectLst/>
              </a:defRPr>
            </a:pPr>
            <a:r>
              <a:rPr lang="en-US" dirty="0"/>
              <a:t>Good Integration with other AWS </a:t>
            </a:r>
            <a:r>
              <a:rPr lang="en-US" dirty="0" smtClean="0"/>
              <a:t>services, like </a:t>
            </a:r>
            <a:r>
              <a:rPr lang="en-US" dirty="0" err="1" smtClean="0"/>
              <a:t>CodeBuild</a:t>
            </a:r>
            <a:r>
              <a:rPr lang="en-US" dirty="0" smtClean="0"/>
              <a:t>, </a:t>
            </a:r>
            <a:r>
              <a:rPr lang="en-US" dirty="0" err="1" smtClean="0"/>
              <a:t>CodePipeline</a:t>
            </a:r>
            <a:r>
              <a:rPr lang="en-US" dirty="0" smtClean="0"/>
              <a:t>, </a:t>
            </a:r>
            <a:r>
              <a:rPr lang="en-US" dirty="0" err="1" smtClean="0"/>
              <a:t>CloudWatch</a:t>
            </a:r>
            <a:r>
              <a:rPr lang="en-US" dirty="0" smtClean="0"/>
              <a:t> and more</a:t>
            </a:r>
            <a:endParaRPr lang="id-ID" dirty="0"/>
          </a:p>
        </p:txBody>
      </p:sp>
      <p:sp>
        <p:nvSpPr>
          <p:cNvPr id="10" name="Text Placeholder 9"/>
          <p:cNvSpPr>
            <a:spLocks noGrp="1"/>
          </p:cNvSpPr>
          <p:nvPr>
            <p:ph type="body" sz="quarter" idx="30"/>
          </p:nvPr>
        </p:nvSpPr>
        <p:spPr/>
        <p:txBody>
          <a:bodyPr/>
          <a:lstStyle/>
          <a:p>
            <a:pPr marL="0" indent="0">
              <a:buNone/>
            </a:pPr>
            <a:r>
              <a:rPr lang="id-ID" dirty="0"/>
              <a:t>2</a:t>
            </a:r>
          </a:p>
        </p:txBody>
      </p:sp>
      <p:sp>
        <p:nvSpPr>
          <p:cNvPr id="11" name="Text Placeholder 10"/>
          <p:cNvSpPr>
            <a:spLocks noGrp="1"/>
          </p:cNvSpPr>
          <p:nvPr>
            <p:ph type="body" sz="quarter" idx="31"/>
          </p:nvPr>
        </p:nvSpPr>
        <p:spPr>
          <a:xfrm>
            <a:off x="3323704" y="10136340"/>
            <a:ext cx="6848350" cy="615553"/>
          </a:xfrm>
        </p:spPr>
        <p:txBody>
          <a:bodyPr/>
          <a:lstStyle/>
          <a:p>
            <a:pPr>
              <a:defRPr>
                <a:effectLst/>
              </a:defRPr>
            </a:pPr>
            <a:r>
              <a:rPr lang="de-DE" dirty="0" smtClean="0"/>
              <a:t>Easy </a:t>
            </a:r>
            <a:r>
              <a:rPr lang="de-DE" dirty="0" err="1" smtClean="0"/>
              <a:t>migration</a:t>
            </a:r>
            <a:r>
              <a:rPr lang="de-DE" dirty="0" smtClean="0"/>
              <a:t> </a:t>
            </a:r>
            <a:r>
              <a:rPr lang="de-DE" dirty="0" err="1" smtClean="0"/>
              <a:t>to</a:t>
            </a:r>
            <a:r>
              <a:rPr lang="de-DE" dirty="0" smtClean="0"/>
              <a:t> Code Commit</a:t>
            </a:r>
            <a:endParaRPr lang="id-ID" dirty="0"/>
          </a:p>
        </p:txBody>
      </p:sp>
      <p:sp>
        <p:nvSpPr>
          <p:cNvPr id="12" name="Text Placeholder 11"/>
          <p:cNvSpPr>
            <a:spLocks noGrp="1"/>
          </p:cNvSpPr>
          <p:nvPr>
            <p:ph type="body" sz="quarter" idx="32"/>
          </p:nvPr>
        </p:nvSpPr>
        <p:spPr>
          <a:xfrm>
            <a:off x="3349104" y="10923741"/>
            <a:ext cx="8055814" cy="1384995"/>
          </a:xfrm>
        </p:spPr>
        <p:txBody>
          <a:bodyPr/>
          <a:lstStyle/>
          <a:p>
            <a:pPr>
              <a:defRPr>
                <a:effectLst/>
              </a:defRPr>
            </a:pPr>
            <a:r>
              <a:rPr lang="en-US" dirty="0"/>
              <a:t>Easily migrate files from other remote repositories. </a:t>
            </a:r>
          </a:p>
          <a:p>
            <a:pPr>
              <a:defRPr>
                <a:effectLst/>
              </a:defRPr>
            </a:pPr>
            <a:r>
              <a:rPr lang="en-US" dirty="0"/>
              <a:t>You can migrate to </a:t>
            </a:r>
            <a:r>
              <a:rPr lang="en-US" dirty="0" err="1"/>
              <a:t>CodeCommit</a:t>
            </a:r>
            <a:r>
              <a:rPr lang="en-US" dirty="0"/>
              <a:t> from any </a:t>
            </a:r>
            <a:r>
              <a:rPr lang="en-US" dirty="0" err="1"/>
              <a:t>Git</a:t>
            </a:r>
            <a:r>
              <a:rPr lang="en-US" dirty="0"/>
              <a:t>-based repository.</a:t>
            </a:r>
            <a:endParaRPr lang="id-ID" dirty="0"/>
          </a:p>
        </p:txBody>
      </p:sp>
      <p:sp>
        <p:nvSpPr>
          <p:cNvPr id="13" name="Text Placeholder 12"/>
          <p:cNvSpPr>
            <a:spLocks noGrp="1"/>
          </p:cNvSpPr>
          <p:nvPr>
            <p:ph type="body" sz="quarter" idx="33"/>
          </p:nvPr>
        </p:nvSpPr>
        <p:spPr/>
        <p:txBody>
          <a:bodyPr/>
          <a:lstStyle/>
          <a:p>
            <a:pPr marL="0" indent="0">
              <a:buNone/>
            </a:pPr>
            <a:r>
              <a:rPr lang="id-ID" dirty="0"/>
              <a:t>3</a:t>
            </a:r>
          </a:p>
        </p:txBody>
      </p:sp>
      <p:pic>
        <p:nvPicPr>
          <p:cNvPr id="3" name="Bildplatzhalter 2"/>
          <p:cNvPicPr>
            <a:picLocks noGrp="1" noChangeAspect="1"/>
          </p:cNvPicPr>
          <p:nvPr>
            <p:ph type="pic" idx="13"/>
          </p:nvPr>
        </p:nvPicPr>
        <p:blipFill>
          <a:blip r:embed="rId3" cstate="print">
            <a:extLst>
              <a:ext uri="{28A0092B-C50C-407E-A947-70E740481C1C}">
                <a14:useLocalDpi xmlns:a14="http://schemas.microsoft.com/office/drawing/2010/main" val="0"/>
              </a:ext>
            </a:extLst>
          </a:blip>
          <a:srcRect t="6238" b="6238"/>
          <a:stretch>
            <a:fillRect/>
          </a:stretch>
        </p:blipFill>
        <p:spPr/>
      </p:pic>
    </p:spTree>
    <p:extLst>
      <p:ext uri="{BB962C8B-B14F-4D97-AF65-F5344CB8AC3E}">
        <p14:creationId xmlns:p14="http://schemas.microsoft.com/office/powerpoint/2010/main" val="797277681"/>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2169172"/>
            <a:ext cx="5860346" cy="1764586"/>
          </a:xfrm>
        </p:spPr>
        <p:txBody>
          <a:bodyPr/>
          <a:lstStyle/>
          <a:p>
            <a:pPr marL="0" indent="0">
              <a:buNone/>
            </a:pPr>
            <a:r>
              <a:rPr lang="de-DE" b="1" dirty="0" smtClean="0">
                <a:latin typeface="Inter UI" panose="020B0502030000000004" pitchFamily="34" charset="0"/>
                <a:ea typeface="Inter UI" panose="020B0502030000000004" pitchFamily="34" charset="0"/>
              </a:rPr>
              <a:t>Authentication </a:t>
            </a:r>
            <a:r>
              <a:rPr lang="de-DE" b="1" dirty="0" err="1" smtClean="0">
                <a:latin typeface="Inter UI" panose="020B0502030000000004" pitchFamily="34" charset="0"/>
                <a:ea typeface="Inter UI" panose="020B0502030000000004" pitchFamily="34" charset="0"/>
              </a:rPr>
              <a:t>methods</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4313390"/>
            <a:ext cx="1646605" cy="615553"/>
          </a:xfrm>
        </p:spPr>
        <p:txBody>
          <a:bodyPr/>
          <a:lstStyle/>
          <a:p>
            <a:pPr>
              <a:defRPr>
                <a:effectLst/>
              </a:defRPr>
            </a:pPr>
            <a:r>
              <a:rPr lang="de-DE" dirty="0" smtClean="0"/>
              <a:t>HTTPS</a:t>
            </a:r>
            <a:endParaRPr lang="id-ID" dirty="0"/>
          </a:p>
        </p:txBody>
      </p:sp>
      <p:sp>
        <p:nvSpPr>
          <p:cNvPr id="6" name="Text Placeholder 5"/>
          <p:cNvSpPr>
            <a:spLocks noGrp="1"/>
          </p:cNvSpPr>
          <p:nvPr>
            <p:ph type="body" sz="quarter" idx="16"/>
          </p:nvPr>
        </p:nvSpPr>
        <p:spPr>
          <a:xfrm>
            <a:off x="3349104" y="5100791"/>
            <a:ext cx="8055814" cy="954107"/>
          </a:xfrm>
        </p:spPr>
        <p:txBody>
          <a:bodyPr/>
          <a:lstStyle/>
          <a:p>
            <a:pPr>
              <a:defRPr>
                <a:effectLst/>
              </a:defRPr>
            </a:pPr>
            <a:r>
              <a:rPr lang="en-US" dirty="0" smtClean="0"/>
              <a:t>Login with a static user name and password. You can configure both in IAM</a:t>
            </a:r>
            <a:endParaRPr lang="id-ID" dirty="0"/>
          </a:p>
        </p:txBody>
      </p:sp>
      <p:sp>
        <p:nvSpPr>
          <p:cNvPr id="7" name="Text Placeholder 6"/>
          <p:cNvSpPr>
            <a:spLocks noGrp="1"/>
          </p:cNvSpPr>
          <p:nvPr>
            <p:ph type="body" sz="quarter" idx="27"/>
          </p:nvPr>
        </p:nvSpPr>
        <p:spPr/>
        <p:txBody>
          <a:bodyPr/>
          <a:lstStyle/>
          <a:p>
            <a:pPr marL="0" indent="0">
              <a:buNone/>
            </a:pPr>
            <a:r>
              <a:rPr lang="id-ID" dirty="0"/>
              <a:t>1</a:t>
            </a:r>
          </a:p>
        </p:txBody>
      </p:sp>
      <p:sp>
        <p:nvSpPr>
          <p:cNvPr id="8" name="Text Placeholder 7"/>
          <p:cNvSpPr>
            <a:spLocks noGrp="1"/>
          </p:cNvSpPr>
          <p:nvPr>
            <p:ph type="body" sz="quarter" idx="28"/>
          </p:nvPr>
        </p:nvSpPr>
        <p:spPr>
          <a:xfrm>
            <a:off x="3323704" y="7239367"/>
            <a:ext cx="1075936" cy="615553"/>
          </a:xfrm>
        </p:spPr>
        <p:txBody>
          <a:bodyPr/>
          <a:lstStyle/>
          <a:p>
            <a:pPr>
              <a:defRPr>
                <a:effectLst/>
              </a:defRPr>
            </a:pPr>
            <a:r>
              <a:rPr lang="de-DE" dirty="0" smtClean="0"/>
              <a:t>SSH</a:t>
            </a:r>
            <a:endParaRPr lang="id-ID" dirty="0"/>
          </a:p>
        </p:txBody>
      </p:sp>
      <p:sp>
        <p:nvSpPr>
          <p:cNvPr id="9" name="Text Placeholder 8"/>
          <p:cNvSpPr>
            <a:spLocks noGrp="1"/>
          </p:cNvSpPr>
          <p:nvPr>
            <p:ph type="body" sz="quarter" idx="29"/>
          </p:nvPr>
        </p:nvSpPr>
        <p:spPr>
          <a:xfrm>
            <a:off x="3349104" y="8026768"/>
            <a:ext cx="8055814" cy="954107"/>
          </a:xfrm>
        </p:spPr>
        <p:txBody>
          <a:bodyPr/>
          <a:lstStyle/>
          <a:p>
            <a:pPr>
              <a:defRPr>
                <a:effectLst/>
              </a:defRPr>
            </a:pPr>
            <a:r>
              <a:rPr lang="en-US" dirty="0" smtClean="0"/>
              <a:t>Login with public and private key pairs. You can upload your public key in the IAM console</a:t>
            </a:r>
            <a:endParaRPr lang="id-ID" dirty="0"/>
          </a:p>
        </p:txBody>
      </p:sp>
      <p:sp>
        <p:nvSpPr>
          <p:cNvPr id="10" name="Text Placeholder 9"/>
          <p:cNvSpPr>
            <a:spLocks noGrp="1"/>
          </p:cNvSpPr>
          <p:nvPr>
            <p:ph type="body" sz="quarter" idx="30"/>
          </p:nvPr>
        </p:nvSpPr>
        <p:spPr/>
        <p:txBody>
          <a:bodyPr/>
          <a:lstStyle/>
          <a:p>
            <a:pPr marL="0" indent="0">
              <a:buNone/>
            </a:pPr>
            <a:r>
              <a:rPr lang="id-ID" dirty="0"/>
              <a:t>2</a:t>
            </a:r>
          </a:p>
        </p:txBody>
      </p:sp>
      <p:sp>
        <p:nvSpPr>
          <p:cNvPr id="14" name="Textplatzhalter 13"/>
          <p:cNvSpPr>
            <a:spLocks noGrp="1"/>
          </p:cNvSpPr>
          <p:nvPr>
            <p:ph type="body" sz="quarter" idx="31"/>
          </p:nvPr>
        </p:nvSpPr>
        <p:spPr/>
        <p:txBody>
          <a:bodyPr/>
          <a:lstStyle/>
          <a:p>
            <a:endParaRPr lang="de-DE"/>
          </a:p>
        </p:txBody>
      </p:sp>
      <p:sp>
        <p:nvSpPr>
          <p:cNvPr id="15" name="Textplatzhalter 14"/>
          <p:cNvSpPr>
            <a:spLocks noGrp="1"/>
          </p:cNvSpPr>
          <p:nvPr>
            <p:ph type="body" sz="quarter" idx="32"/>
          </p:nvPr>
        </p:nvSpPr>
        <p:spPr/>
        <p:txBody>
          <a:bodyPr/>
          <a:lstStyle/>
          <a:p>
            <a:endParaRPr lang="de-DE"/>
          </a:p>
        </p:txBody>
      </p:sp>
      <p:pic>
        <p:nvPicPr>
          <p:cNvPr id="17" name="Bildplatzhalter 16"/>
          <p:cNvPicPr>
            <a:picLocks noGrp="1" noChangeAspect="1"/>
          </p:cNvPicPr>
          <p:nvPr>
            <p:ph type="pic" idx="13"/>
          </p:nvPr>
        </p:nvPicPr>
        <p:blipFill>
          <a:blip r:embed="rId3"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3337238539"/>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782</Words>
  <Application>Microsoft Office PowerPoint</Application>
  <PresentationFormat>Benutzerdefiniert</PresentationFormat>
  <Paragraphs>95</Paragraphs>
  <Slides>11</Slides>
  <Notes>6</Notes>
  <HiddenSlides>0</HiddenSlides>
  <MMClips>2</MMClips>
  <ScaleCrop>false</ScaleCrop>
  <HeadingPairs>
    <vt:vector size="6" baseType="variant">
      <vt:variant>
        <vt:lpstr>Verwendete Schriftarten</vt:lpstr>
      </vt:variant>
      <vt:variant>
        <vt:i4>11</vt:i4>
      </vt:variant>
      <vt:variant>
        <vt:lpstr>Design</vt:lpstr>
      </vt:variant>
      <vt:variant>
        <vt:i4>1</vt:i4>
      </vt:variant>
      <vt:variant>
        <vt:lpstr>Folientitel</vt:lpstr>
      </vt:variant>
      <vt:variant>
        <vt:i4>11</vt:i4>
      </vt:variant>
    </vt:vector>
  </HeadingPairs>
  <TitlesOfParts>
    <vt:vector size="23" baseType="lpstr">
      <vt:lpstr>Arial</vt:lpstr>
      <vt:lpstr>Calibri</vt:lpstr>
      <vt:lpstr>Inter UI</vt:lpstr>
      <vt:lpstr>Inter UI Black</vt:lpstr>
      <vt:lpstr>Inter UI Bold</vt:lpstr>
      <vt:lpstr>Inter UI Extra Bold</vt:lpstr>
      <vt:lpstr>Inter UI Light</vt:lpstr>
      <vt:lpstr>Inter UI Medium</vt:lpstr>
      <vt:lpstr>Inter UI Regular</vt:lpstr>
      <vt:lpstr>Inter UI Regular Extra Bold</vt:lpstr>
      <vt:lpstr>Inter UI Semi Bold</vt:lpstr>
      <vt:lpstr>White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Unger Wolfgang</cp:lastModifiedBy>
  <cp:revision>366</cp:revision>
  <dcterms:modified xsi:type="dcterms:W3CDTF">2019-07-01T11:45:15Z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qChecksum">
    <vt:lpwstr>3ABAAD5D6135B285A83AA33B55DEC931</vt:lpwstr>
  </property>
  <property fmtid="{D5CDD505-2E9C-101B-9397-08002B2CF9AE}" pid="3" name="CqInformationType">
    <vt:lpwstr>Working Standard</vt:lpwstr>
  </property>
  <property fmtid="{D5CDD505-2E9C-101B-9397-08002B2CF9AE}" pid="4" name="CqVitality">
    <vt:lpwstr/>
  </property>
  <property fmtid="{D5CDD505-2E9C-101B-9397-08002B2CF9AE}" pid="5" name="CqDisclosureRange">
    <vt:lpwstr/>
  </property>
  <property fmtid="{D5CDD505-2E9C-101B-9397-08002B2CF9AE}" pid="6" name="CqDisclosureRangeStamp">
    <vt:lpwstr/>
  </property>
  <property fmtid="{D5CDD505-2E9C-101B-9397-08002B2CF9AE}" pid="7" name="CqDisclosureRangeLimitation">
    <vt:lpwstr/>
  </property>
  <property fmtid="{D5CDD505-2E9C-101B-9397-08002B2CF9AE}" pid="8" name="CqOwner">
    <vt:lpwstr>UNGERW</vt:lpwstr>
  </property>
  <property fmtid="{D5CDD505-2E9C-101B-9397-08002B2CF9AE}" pid="9" name="CqDepartment">
    <vt:lpwstr/>
  </property>
  <property fmtid="{D5CDD505-2E9C-101B-9397-08002B2CF9AE}" pid="10" name="CqCompanyOwner">
    <vt:lpwstr>EBS Romania SA</vt:lpwstr>
  </property>
</Properties>
</file>